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74" r:id="rId4"/>
    <p:sldId id="279" r:id="rId5"/>
    <p:sldId id="276" r:id="rId6"/>
    <p:sldId id="275" r:id="rId7"/>
    <p:sldId id="277" r:id="rId8"/>
    <p:sldId id="27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666633"/>
    <a:srgbClr val="800000"/>
    <a:srgbClr val="000099"/>
    <a:srgbClr val="9999FF"/>
    <a:srgbClr val="FFFFFF"/>
    <a:srgbClr val="333300"/>
    <a:srgbClr val="336600"/>
    <a:srgbClr val="FDEADA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3.xml"/><Relationship Id="rId7" Type="http://schemas.openxmlformats.org/officeDocument/2006/relationships/slide" Target="slide5.xml"/><Relationship Id="rId12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970754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err="1" smtClean="0">
                <a:solidFill>
                  <a:schemeClr val="accent5">
                    <a:lumMod val="50000"/>
                  </a:schemeClr>
                </a:solidFill>
              </a:rPr>
              <a:t>Чытайце</a:t>
            </a:r>
            <a:r>
              <a:rPr lang="ru-RU" sz="7200" dirty="0" smtClean="0"/>
              <a:t> </a:t>
            </a:r>
            <a:r>
              <a:rPr lang="ru-RU" sz="7200" b="1" dirty="0" err="1" smtClean="0">
                <a:solidFill>
                  <a:srgbClr val="C00000"/>
                </a:solidFill>
              </a:rPr>
              <a:t>лепшае</a:t>
            </a:r>
            <a:r>
              <a:rPr lang="ru-RU" sz="7200" dirty="0" smtClean="0"/>
              <a:t>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</a:rPr>
              <a:t>з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accent5">
                    <a:lumMod val="50000"/>
                  </a:schemeClr>
                </a:solidFill>
              </a:rPr>
              <a:t>намі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3563796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err="1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Кнігі</a:t>
            </a:r>
            <a:r>
              <a:rPr lang="ru-RU" b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 ад </a:t>
            </a:r>
            <a:r>
              <a:rPr lang="ru-RU" b="1" dirty="0" err="1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класікі</a:t>
            </a:r>
            <a:r>
              <a:rPr lang="ru-RU" b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 да </a:t>
            </a:r>
            <a:r>
              <a:rPr lang="ru-RU" b="1" dirty="0" err="1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сучаснасці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835122" y="1733215"/>
            <a:ext cx="3298880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Бібліятэка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Палескага</a:t>
            </a:r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дзяржаўнага</a:t>
            </a:r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універсітэта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lvl="0" algn="r"/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Кнігі-гэта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дзверы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,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што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выводзяць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цябе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з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чатырох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сцен. </a:t>
            </a:r>
          </a:p>
          <a:p>
            <a:pPr lvl="0" algn="r"/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Яны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вучаць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цябе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,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выхоўваюць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, з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імі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ты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падарожнічаеш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, </a:t>
            </a:r>
          </a:p>
          <a:p>
            <a:pPr lvl="0" algn="r"/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марыш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,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уяўляеш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,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пражываеш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іншыя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жыцці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, </a:t>
            </a:r>
          </a:p>
          <a:p>
            <a:pPr lvl="0" algn="r"/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а сваю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памнажаеш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 у тысячу </a:t>
            </a:r>
            <a:r>
              <a:rPr lang="ru-RU" sz="1600" b="1" dirty="0" err="1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разоў</a:t>
            </a:r>
            <a:r>
              <a:rPr lang="ru-RU" sz="1600" b="1" dirty="0">
                <a:solidFill>
                  <a:srgbClr val="4BACC6">
                    <a:lumMod val="50000"/>
                  </a:srgbClr>
                </a:solidFill>
                <a:latin typeface="Batang" pitchFamily="18" charset="-127"/>
                <a:ea typeface="Batang" pitchFamily="18" charset="-127"/>
              </a:rPr>
              <a:t>.</a:t>
            </a:r>
            <a:r>
              <a:rPr lang="ru-RU" sz="1600" i="1" dirty="0">
                <a:solidFill>
                  <a:srgbClr val="4BACC6">
                    <a:lumMod val="50000"/>
                  </a:srgbClr>
                </a:solidFill>
                <a:ea typeface="Batang" pitchFamily="18" charset="-127"/>
              </a:rPr>
              <a:t>                                                                          А. </a:t>
            </a:r>
            <a:r>
              <a:rPr lang="ru-RU" sz="1600" i="1" dirty="0" err="1">
                <a:solidFill>
                  <a:srgbClr val="4BACC6">
                    <a:lumMod val="50000"/>
                  </a:srgbClr>
                </a:solidFill>
                <a:ea typeface="Batang" pitchFamily="18" charset="-127"/>
              </a:rPr>
              <a:t>Перас-Рэвертэ</a:t>
            </a:r>
            <a:endParaRPr lang="ru-RU" sz="1600" i="1" dirty="0">
              <a:solidFill>
                <a:srgbClr val="4BACC6">
                  <a:lumMod val="50000"/>
                </a:srgbClr>
              </a:solidFill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395481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 err="1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Літаратурны</a:t>
            </a:r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 </a:t>
            </a:r>
            <a:r>
              <a:rPr lang="ru-RU" sz="3200" b="1" u="sng" dirty="0" err="1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гід</a:t>
            </a:r>
            <a:endParaRPr lang="ru-RU" sz="3200" b="1" u="sng" dirty="0">
              <a:solidFill>
                <a:srgbClr val="4BACC6">
                  <a:lumMod val="50000"/>
                </a:srgbClr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71961" y="4051446"/>
            <a:ext cx="6302816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lvl="0" algn="ctr"/>
            <a:r>
              <a:rPr lang="ru-RU" sz="16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Паважаныя</a:t>
            </a:r>
            <a:r>
              <a:rPr lang="ru-RU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карыстальнікі</a:t>
            </a:r>
            <a:r>
              <a:rPr lang="ru-RU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бібліятэкі</a:t>
            </a:r>
            <a:r>
              <a:rPr lang="ru-RU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! </a:t>
            </a:r>
          </a:p>
          <a:p>
            <a:pPr lvl="0" algn="ctr"/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Многія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з нас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любяць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правесці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вольны час з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цікавай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кнігай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lvl="0" algn="ctr"/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Але як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выбраць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з мора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выдадзенай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літаратуры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той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твор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0" algn="ctr"/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што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прыйдзецца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вам па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душы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? Для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тых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хто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любіць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ctr"/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пачытаць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добрыя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кнігі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нарэшце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хоча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далучыцца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ctr"/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да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гэтага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займальнага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занятку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мы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рэалізуем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праект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ctr"/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Чытайце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лепшае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з </a:t>
            </a:r>
            <a:r>
              <a:rPr lang="ru-RU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намі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1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кнігі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ад </a:t>
            </a:r>
            <a:r>
              <a:rPr lang="ru-RU" sz="1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класікі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да </a:t>
            </a:r>
            <a:r>
              <a:rPr lang="ru-RU" sz="1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сучаснасці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»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lvl="0" algn="ctr"/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у рамках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якога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штомесяц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будзем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знаёміць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вас з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лепшымі</a:t>
            </a:r>
            <a:endParaRPr lang="ru-RU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кнігамі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рознай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тэматыкі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з фонда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нашай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бібліятэкі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ryb_aa\Desktop\152657598_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548680"/>
            <a:ext cx="2971730" cy="2971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40007" y="377778"/>
            <a:ext cx="6680212" cy="3385542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5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</a:rPr>
              <a:t>кніг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be-BY" sz="2000" b="1" dirty="0" smtClean="0">
                <a:solidFill>
                  <a:schemeClr val="tx2">
                    <a:lumMod val="50000"/>
                  </a:schemeClr>
                </a:solidFill>
              </a:rPr>
              <a:t>пра Вялікую Айчынную вайну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dirty="0" err="1">
                <a:latin typeface="Arial Narrow" pitchFamily="34" charset="0"/>
              </a:rPr>
              <a:t>Вялікая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Айчынная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вайна</a:t>
            </a:r>
            <a:r>
              <a:rPr lang="ru-RU" dirty="0">
                <a:latin typeface="Arial Narrow" pitchFamily="34" charset="0"/>
              </a:rPr>
              <a:t> - </a:t>
            </a:r>
            <a:r>
              <a:rPr lang="ru-RU" dirty="0" err="1">
                <a:latin typeface="Arial Narrow" pitchFamily="34" charset="0"/>
              </a:rPr>
              <a:t>адно</a:t>
            </a:r>
            <a:r>
              <a:rPr lang="ru-RU" dirty="0">
                <a:latin typeface="Arial Narrow" pitchFamily="34" charset="0"/>
              </a:rPr>
              <a:t> з </a:t>
            </a:r>
            <a:r>
              <a:rPr lang="ru-RU" dirty="0" smtClean="0">
                <a:latin typeface="Arial Narrow" pitchFamily="34" charset="0"/>
              </a:rPr>
              <a:t>самых </a:t>
            </a:r>
            <a:r>
              <a:rPr lang="ru-RU" dirty="0" err="1" smtClean="0">
                <a:latin typeface="Arial Narrow" pitchFamily="34" charset="0"/>
              </a:rPr>
              <a:t>жудасных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выпрабаванняў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якія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выпалі</a:t>
            </a:r>
            <a:r>
              <a:rPr lang="ru-RU" dirty="0">
                <a:latin typeface="Arial Narrow" pitchFamily="34" charset="0"/>
              </a:rPr>
              <a:t> на долю </a:t>
            </a:r>
            <a:r>
              <a:rPr lang="ru-RU" dirty="0" err="1" smtClean="0">
                <a:latin typeface="Arial Narrow" pitchFamily="34" charset="0"/>
              </a:rPr>
              <a:t>беларускага</a:t>
            </a:r>
            <a:r>
              <a:rPr lang="ru-RU" dirty="0" smtClean="0">
                <a:latin typeface="Arial Narrow" pitchFamily="34" charset="0"/>
              </a:rPr>
              <a:t> народа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err="1" smtClean="0">
                <a:latin typeface="Arial Narrow" pitchFamily="34" charset="0"/>
              </a:rPr>
              <a:t>Яе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цяжкасці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кровапраліцце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пакінулі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велізарны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адбітак</a:t>
            </a:r>
            <a:r>
              <a:rPr lang="ru-RU" dirty="0">
                <a:latin typeface="Arial Narrow" pitchFamily="34" charset="0"/>
              </a:rPr>
              <a:t> у </a:t>
            </a:r>
            <a:r>
              <a:rPr lang="ru-RU" dirty="0" err="1">
                <a:latin typeface="Arial Narrow" pitchFamily="34" charset="0"/>
              </a:rPr>
              <a:t>свядомасці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людзей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мелі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цяжкія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наступствы</a:t>
            </a:r>
            <a:r>
              <a:rPr lang="ru-RU" dirty="0">
                <a:latin typeface="Arial Narrow" pitchFamily="34" charset="0"/>
              </a:rPr>
              <a:t> для </a:t>
            </a:r>
            <a:r>
              <a:rPr lang="ru-RU" dirty="0" err="1">
                <a:latin typeface="Arial Narrow" pitchFamily="34" charset="0"/>
              </a:rPr>
              <a:t>жыцця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цэлага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пакалення</a:t>
            </a:r>
            <a:r>
              <a:rPr lang="ru-RU" dirty="0" smtClean="0">
                <a:latin typeface="Arial Narrow" pitchFamily="34" charset="0"/>
              </a:rPr>
              <a:t>. Для </a:t>
            </a:r>
            <a:r>
              <a:rPr lang="ru-RU" dirty="0" err="1">
                <a:latin typeface="Arial Narrow" pitchFamily="34" charset="0"/>
              </a:rPr>
              <a:t>сучаснай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моладзі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Вялікая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Айчынная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вайна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– </a:t>
            </a:r>
            <a:r>
              <a:rPr lang="ru-RU" dirty="0" err="1">
                <a:latin typeface="Arial Narrow" pitchFamily="34" charset="0"/>
              </a:rPr>
              <a:t>гэта</a:t>
            </a:r>
            <a:r>
              <a:rPr lang="ru-RU" dirty="0">
                <a:latin typeface="Arial Narrow" pitchFamily="34" charset="0"/>
              </a:rPr>
              <a:t> далёкая </a:t>
            </a:r>
            <a:r>
              <a:rPr lang="ru-RU" dirty="0" err="1">
                <a:latin typeface="Arial Narrow" pitchFamily="34" charset="0"/>
              </a:rPr>
              <a:t>гісторыя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err="1">
                <a:latin typeface="Arial Narrow" pitchFamily="34" charset="0"/>
              </a:rPr>
              <a:t>Менавіта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старонак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кніг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пакаленне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 smtClean="0">
                <a:latin typeface="Arial Narrow" pitchFamily="34" charset="0"/>
              </a:rPr>
              <a:t>якое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нарадзілася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больш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чым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праз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паўвека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пасля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Перамогі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можа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даведацца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пра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подзвіг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савецкіх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салдат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мужнасць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працаўнікоў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тылу, </a:t>
            </a:r>
            <a:r>
              <a:rPr lang="ru-RU" dirty="0" err="1">
                <a:latin typeface="Arial Narrow" pitchFamily="34" charset="0"/>
              </a:rPr>
              <a:t>усяго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савецкага</a:t>
            </a:r>
            <a:r>
              <a:rPr lang="ru-RU" dirty="0">
                <a:latin typeface="Arial Narrow" pitchFamily="34" charset="0"/>
              </a:rPr>
              <a:t> народа </a:t>
            </a:r>
            <a:r>
              <a:rPr lang="ru-RU" dirty="0" smtClean="0">
                <a:latin typeface="Arial Narrow" pitchFamily="34" charset="0"/>
              </a:rPr>
              <a:t>і </a:t>
            </a:r>
            <a:r>
              <a:rPr lang="ru-RU" dirty="0" err="1" smtClean="0">
                <a:latin typeface="Arial Narrow" pitchFamily="34" charset="0"/>
              </a:rPr>
              <a:t>пераняць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эстафету </a:t>
            </a:r>
            <a:r>
              <a:rPr lang="ru-RU" dirty="0" err="1">
                <a:latin typeface="Arial Narrow" pitchFamily="34" charset="0"/>
              </a:rPr>
              <a:t>памяці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павагі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стойкасці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гераізму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продкаў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іх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беззаветнай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любові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да </a:t>
            </a:r>
            <a:r>
              <a:rPr lang="ru-RU" dirty="0" err="1">
                <a:latin typeface="Arial Narrow" pitchFamily="34" charset="0"/>
              </a:rPr>
              <a:t>сваёй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Айчыны</a:t>
            </a:r>
            <a:r>
              <a:rPr lang="ru-RU" dirty="0" smtClean="0">
                <a:latin typeface="Arial Narrow" pitchFamily="34" charset="0"/>
              </a:rPr>
              <a:t>. </a:t>
            </a:r>
            <a:r>
              <a:rPr lang="ru-RU" dirty="0" err="1" smtClean="0">
                <a:latin typeface="Arial Narrow" pitchFamily="34" charset="0"/>
              </a:rPr>
              <a:t>Прапануем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вашай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увазе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творы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беларускіх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пісьменнікаў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 smtClean="0">
                <a:latin typeface="Arial Narrow" pitchFamily="34" charset="0"/>
              </a:rPr>
              <a:t>прысвечаныя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Вялікай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Айчыннай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вайне</a:t>
            </a:r>
            <a:r>
              <a:rPr lang="ru-RU" dirty="0" smtClean="0">
                <a:latin typeface="Arial Narrow" pitchFamily="34" charset="0"/>
              </a:rPr>
              <a:t>.</a:t>
            </a:r>
          </a:p>
          <a:p>
            <a:pPr algn="ctr"/>
            <a:endParaRPr lang="ru-RU" sz="1400" dirty="0" smtClean="0">
              <a:latin typeface="Arial Narrow" pitchFamily="34" charset="0"/>
            </a:endParaRPr>
          </a:p>
        </p:txBody>
      </p:sp>
      <p:pic>
        <p:nvPicPr>
          <p:cNvPr id="20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3"/>
          <a:stretch/>
        </p:blipFill>
        <p:spPr bwMode="auto">
          <a:xfrm>
            <a:off x="323528" y="4147765"/>
            <a:ext cx="1589256" cy="243716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0"/>
          <a:stretch/>
        </p:blipFill>
        <p:spPr bwMode="auto">
          <a:xfrm>
            <a:off x="2095500" y="4147766"/>
            <a:ext cx="1583895" cy="2437167"/>
          </a:xfrm>
          <a:prstGeom prst="rect">
            <a:avLst/>
          </a:prstGeom>
          <a:noFill/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342" y="4147765"/>
            <a:ext cx="1662378" cy="2437167"/>
          </a:xfrm>
          <a:prstGeom prst="rect">
            <a:avLst/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4149079"/>
            <a:ext cx="1595980" cy="2435853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614" y="4149080"/>
            <a:ext cx="1551852" cy="2435854"/>
          </a:xfrm>
          <a:prstGeom prst="rect">
            <a:avLst/>
          </a:prstGeom>
          <a:noFill/>
          <a:ln w="19050">
            <a:solidFill>
              <a:srgbClr val="6666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593"/>
          <a:stretch/>
        </p:blipFill>
        <p:spPr bwMode="auto">
          <a:xfrm rot="5400000" flipV="1">
            <a:off x="4251626" y="1976559"/>
            <a:ext cx="6868933" cy="2915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25767" y="332656"/>
            <a:ext cx="7110536" cy="6771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Адамовіч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А.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вогненнай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вескi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 err="1">
                <a:latin typeface="Arial Narrow" pitchFamily="34" charset="0"/>
              </a:rPr>
              <a:t>дакументальны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зборнiк</a:t>
            </a:r>
            <a:r>
              <a:rPr lang="ru-RU" dirty="0">
                <a:latin typeface="Arial Narrow" pitchFamily="34" charset="0"/>
              </a:rPr>
              <a:t> / А. </a:t>
            </a:r>
            <a:r>
              <a:rPr lang="ru-RU" dirty="0" err="1">
                <a:latin typeface="Arial Narrow" pitchFamily="34" charset="0"/>
              </a:rPr>
              <a:t>Адамовіч</a:t>
            </a:r>
            <a:r>
              <a:rPr lang="ru-RU" dirty="0">
                <a:latin typeface="Arial Narrow" pitchFamily="34" charset="0"/>
              </a:rPr>
              <a:t>, Я. Брыль, У. </a:t>
            </a:r>
            <a:r>
              <a:rPr lang="ru-RU" dirty="0" err="1">
                <a:latin typeface="Arial Narrow" pitchFamily="34" charset="0"/>
              </a:rPr>
              <a:t>Калеснiк</a:t>
            </a:r>
            <a:r>
              <a:rPr lang="ru-RU" dirty="0">
                <a:latin typeface="Arial Narrow" pitchFamily="34" charset="0"/>
              </a:rPr>
              <a:t>. - </a:t>
            </a:r>
            <a:r>
              <a:rPr lang="ru-RU" dirty="0" err="1">
                <a:latin typeface="Arial Narrow" pitchFamily="34" charset="0"/>
              </a:rPr>
              <a:t>Мінск</a:t>
            </a:r>
            <a:r>
              <a:rPr lang="ru-RU" dirty="0">
                <a:latin typeface="Arial Narrow" pitchFamily="34" charset="0"/>
              </a:rPr>
              <a:t> : </a:t>
            </a:r>
            <a:r>
              <a:rPr lang="ru-RU" dirty="0" err="1">
                <a:latin typeface="Arial Narrow" pitchFamily="34" charset="0"/>
              </a:rPr>
              <a:t>Мастацкая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лiтаратура</a:t>
            </a:r>
            <a:r>
              <a:rPr lang="ru-RU" dirty="0">
                <a:latin typeface="Arial Narrow" pitchFamily="34" charset="0"/>
              </a:rPr>
              <a:t>, 2022. - 415 с.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4" t="20056" r="53026" b="12926"/>
          <a:stretch/>
        </p:blipFill>
        <p:spPr bwMode="auto">
          <a:xfrm>
            <a:off x="649473" y="1450273"/>
            <a:ext cx="2206415" cy="3286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47864" y="1412776"/>
            <a:ext cx="4904471" cy="332398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 err="1" smtClean="0">
                <a:latin typeface="Arial Narrow" pitchFamily="34" charset="0"/>
              </a:rPr>
              <a:t>Гэта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дакументальны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з</a:t>
            </a:r>
            <a:r>
              <a:rPr lang="ru-RU" sz="1400" dirty="0" err="1" smtClean="0">
                <a:latin typeface="Arial Narrow" pitchFamily="34" charset="0"/>
              </a:rPr>
              <a:t>борн</a:t>
            </a:r>
            <a:r>
              <a:rPr lang="en-US" sz="1400" dirty="0" err="1">
                <a:latin typeface="Arial Narrow" pitchFamily="34" charset="0"/>
              </a:rPr>
              <a:t>i</a:t>
            </a:r>
            <a:r>
              <a:rPr lang="ru-RU" sz="1400" dirty="0">
                <a:latin typeface="Arial Narrow" pitchFamily="34" charset="0"/>
              </a:rPr>
              <a:t>к </a:t>
            </a:r>
            <a:r>
              <a:rPr lang="ru-RU" sz="1400" dirty="0" err="1">
                <a:latin typeface="Arial Narrow" pitchFamily="34" charset="0"/>
              </a:rPr>
              <a:t>успам</a:t>
            </a:r>
            <a:r>
              <a:rPr lang="en-US" sz="1400" dirty="0" err="1">
                <a:latin typeface="Arial Narrow" pitchFamily="34" charset="0"/>
              </a:rPr>
              <a:t>i</a:t>
            </a:r>
            <a:r>
              <a:rPr lang="ru-RU" sz="1400" dirty="0" smtClean="0">
                <a:latin typeface="Arial Narrow" pitchFamily="34" charset="0"/>
              </a:rPr>
              <a:t>на</a:t>
            </a:r>
            <a:r>
              <a:rPr lang="be-BY" sz="1400" dirty="0" smtClean="0">
                <a:latin typeface="Arial Narrow" pitchFamily="34" charset="0"/>
              </a:rPr>
              <a:t>ў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вын</a:t>
            </a:r>
            <a:r>
              <a:rPr lang="en-US" sz="1400" dirty="0" err="1">
                <a:latin typeface="Arial Narrow" pitchFamily="34" charset="0"/>
              </a:rPr>
              <a:t>i</a:t>
            </a:r>
            <a:r>
              <a:rPr lang="ru-RU" sz="1400" dirty="0" err="1">
                <a:latin typeface="Arial Narrow" pitchFamily="34" charset="0"/>
              </a:rPr>
              <a:t>шчэнне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нацыстам</a:t>
            </a:r>
            <a:r>
              <a:rPr lang="en-US" sz="1400" dirty="0" err="1">
                <a:latin typeface="Arial Narrow" pitchFamily="34" charset="0"/>
              </a:rPr>
              <a:t>i</a:t>
            </a:r>
            <a:r>
              <a:rPr lang="en-US" sz="1400" dirty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беларускіх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вёсак</a:t>
            </a:r>
            <a:r>
              <a:rPr lang="ru-RU" sz="1400" dirty="0">
                <a:latin typeface="Arial Narrow" pitchFamily="34" charset="0"/>
              </a:rPr>
              <a:t> разам з </a:t>
            </a:r>
            <a:r>
              <a:rPr lang="ru-RU" sz="1400" dirty="0" err="1">
                <a:latin typeface="Arial Narrow" pitchFamily="34" charset="0"/>
              </a:rPr>
              <a:t>людзьм</a:t>
            </a:r>
            <a:r>
              <a:rPr lang="en-US" sz="1400" dirty="0" err="1">
                <a:latin typeface="Arial Narrow" pitchFamily="34" charset="0"/>
              </a:rPr>
              <a:t>i</a:t>
            </a:r>
            <a:r>
              <a:rPr lang="en-US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падчас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Вялікай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Айчыннай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вайны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 smtClean="0">
                <a:latin typeface="Arial Narrow" pitchFamily="34" charset="0"/>
              </a:rPr>
              <a:t>Аўтары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сабрал</a:t>
            </a:r>
            <a:r>
              <a:rPr lang="en-US" sz="1400" dirty="0" err="1">
                <a:latin typeface="Arial Narrow" pitchFamily="34" charset="0"/>
              </a:rPr>
              <a:t>i</a:t>
            </a:r>
            <a:r>
              <a:rPr lang="en-US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сведчанн</a:t>
            </a:r>
            <a:r>
              <a:rPr lang="en-US" sz="1400" dirty="0" err="1">
                <a:latin typeface="Arial Narrow" pitchFamily="34" charset="0"/>
              </a:rPr>
              <a:t>i</a:t>
            </a:r>
            <a:r>
              <a:rPr lang="en-US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цудам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ацалелых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непасрэдных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сведак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</a:t>
            </a:r>
            <a:r>
              <a:rPr lang="ru-RU" sz="1400" dirty="0">
                <a:latin typeface="Arial Narrow" pitchFamily="34" charset="0"/>
              </a:rPr>
              <a:t> 147 </a:t>
            </a:r>
            <a:r>
              <a:rPr lang="ru-RU" sz="1400" dirty="0" err="1">
                <a:latin typeface="Arial Narrow" pitchFamily="34" charset="0"/>
              </a:rPr>
              <a:t>вёсак</a:t>
            </a:r>
            <a:r>
              <a:rPr lang="ru-RU" sz="1400" dirty="0">
                <a:latin typeface="Arial Narrow" pitchFamily="34" charset="0"/>
              </a:rPr>
              <a:t> у 35 </a:t>
            </a:r>
            <a:r>
              <a:rPr lang="ru-RU" sz="1400" dirty="0" err="1">
                <a:latin typeface="Arial Narrow" pitchFamily="34" charset="0"/>
              </a:rPr>
              <a:t>раёнах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Беларус</a:t>
            </a:r>
            <a:r>
              <a:rPr lang="en-US" sz="1400" dirty="0" err="1">
                <a:latin typeface="Arial Narrow" pitchFamily="34" charset="0"/>
              </a:rPr>
              <a:t>i</a:t>
            </a:r>
            <a:r>
              <a:rPr lang="en-US" sz="1400" dirty="0" smtClean="0">
                <a:latin typeface="Arial Narrow" pitchFamily="34" charset="0"/>
              </a:rPr>
              <a:t>.</a:t>
            </a:r>
            <a:r>
              <a:rPr lang="ru-RU" sz="1400" dirty="0" smtClean="0">
                <a:latin typeface="Arial Narrow" pitchFamily="34" charset="0"/>
              </a:rPr>
              <a:t> 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“</a:t>
            </a:r>
            <a:r>
              <a:rPr lang="ru-RU" sz="1400" dirty="0">
                <a:latin typeface="Arial Narrow" pitchFamily="34" charset="0"/>
              </a:rPr>
              <a:t>Я з </a:t>
            </a:r>
            <a:r>
              <a:rPr lang="ru-RU" sz="1400" dirty="0" err="1">
                <a:latin typeface="Arial Narrow" pitchFamily="34" charset="0"/>
              </a:rPr>
              <a:t>вогненнай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вёскі</a:t>
            </a:r>
            <a:r>
              <a:rPr lang="ru-RU" sz="1400" dirty="0">
                <a:latin typeface="Arial Narrow" pitchFamily="34" charset="0"/>
              </a:rPr>
              <a:t>…” </a:t>
            </a:r>
            <a:r>
              <a:rPr lang="ru-RU" sz="1400" dirty="0" smtClean="0">
                <a:latin typeface="Arial Narrow" pitchFamily="34" charset="0"/>
              </a:rPr>
              <a:t>– </a:t>
            </a:r>
            <a:r>
              <a:rPr lang="ru-RU" sz="1400" dirty="0" err="1" smtClean="0">
                <a:latin typeface="Arial Narrow" pitchFamily="34" charset="0"/>
              </a:rPr>
              <a:t>трагедыя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кніга-памяць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жывы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голас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людзей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што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былі</a:t>
            </a:r>
            <a:r>
              <a:rPr lang="ru-RU" sz="1400" dirty="0">
                <a:latin typeface="Arial Narrow" pitchFamily="34" charset="0"/>
              </a:rPr>
              <a:t> спалены, </a:t>
            </a:r>
            <a:r>
              <a:rPr lang="ru-RU" sz="1400" dirty="0" err="1">
                <a:latin typeface="Arial Narrow" pitchFamily="34" charset="0"/>
              </a:rPr>
              <a:t>забіты</a:t>
            </a:r>
            <a:r>
              <a:rPr lang="ru-RU" sz="1400" dirty="0">
                <a:latin typeface="Arial Narrow" pitchFamily="34" charset="0"/>
              </a:rPr>
              <a:t> разам з </a:t>
            </a:r>
            <a:r>
              <a:rPr lang="ru-RU" sz="1400" dirty="0" err="1">
                <a:latin typeface="Arial Narrow" pitchFamily="34" charset="0"/>
              </a:rPr>
              <a:t>сям’ёй</a:t>
            </a:r>
            <a:r>
              <a:rPr lang="ru-RU" sz="1400" dirty="0">
                <a:latin typeface="Arial Narrow" pitchFamily="34" charset="0"/>
              </a:rPr>
              <a:t>, разам </a:t>
            </a:r>
            <a:r>
              <a:rPr lang="ru-RU" sz="1400" dirty="0" err="1">
                <a:latin typeface="Arial Narrow" pitchFamily="34" charset="0"/>
              </a:rPr>
              <a:t>са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сваёй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вёскай</a:t>
            </a:r>
            <a:r>
              <a:rPr lang="ru-RU" sz="1400" dirty="0">
                <a:latin typeface="Arial Narrow" pitchFamily="34" charset="0"/>
              </a:rPr>
              <a:t>, і </a:t>
            </a:r>
            <a:r>
              <a:rPr lang="ru-RU" sz="1400" dirty="0" err="1">
                <a:latin typeface="Arial Narrow" pitchFamily="34" charset="0"/>
              </a:rPr>
              <a:t>якія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– </a:t>
            </a:r>
            <a:r>
              <a:rPr lang="ru-RU" sz="1400" dirty="0" err="1" smtClean="0">
                <a:latin typeface="Arial Narrow" pitchFamily="34" charset="0"/>
              </a:rPr>
              <a:t>выжылі</a:t>
            </a:r>
            <a:r>
              <a:rPr lang="ru-RU" sz="1400" dirty="0">
                <a:latin typeface="Arial Narrow" pitchFamily="34" charset="0"/>
              </a:rPr>
              <a:t>. Як у </a:t>
            </a:r>
            <a:r>
              <a:rPr lang="ru-RU" sz="1400" dirty="0" err="1">
                <a:latin typeface="Arial Narrow" pitchFamily="34" charset="0"/>
              </a:rPr>
              <a:t>прадмове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напісалі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самі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аўтары</a:t>
            </a:r>
            <a:r>
              <a:rPr lang="ru-RU" sz="1400" dirty="0">
                <a:latin typeface="Arial Narrow" pitchFamily="34" charset="0"/>
              </a:rPr>
              <a:t>, у </a:t>
            </a:r>
            <a:r>
              <a:rPr lang="ru-RU" sz="1400" dirty="0" err="1">
                <a:latin typeface="Arial Narrow" pitchFamily="34" charset="0"/>
              </a:rPr>
              <a:t>кнігу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ўвайшлі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ўспаміны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толькі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тых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якія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самі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перажылі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жудасны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лёс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сваіх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аднавяскоўцаў</a:t>
            </a:r>
            <a:r>
              <a:rPr lang="ru-RU" sz="1400" dirty="0">
                <a:latin typeface="Arial Narrow" pitchFamily="34" charset="0"/>
              </a:rPr>
              <a:t>. На шляху </a:t>
            </a:r>
            <a:r>
              <a:rPr lang="ru-RU" sz="1400" dirty="0" err="1">
                <a:latin typeface="Arial Narrow" pitchFamily="34" charset="0"/>
              </a:rPr>
              <a:t>збіральнікаў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чалавечай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памяці</a:t>
            </a:r>
            <a:r>
              <a:rPr lang="ru-RU" sz="1400" dirty="0">
                <a:latin typeface="Arial Narrow" pitchFamily="34" charset="0"/>
              </a:rPr>
              <a:t> шмат было і </a:t>
            </a:r>
            <a:r>
              <a:rPr lang="ru-RU" sz="1400" dirty="0" err="1">
                <a:latin typeface="Arial Narrow" pitchFamily="34" charset="0"/>
              </a:rPr>
              <a:t>такіх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вёсак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дзе</a:t>
            </a:r>
            <a:r>
              <a:rPr lang="ru-RU" sz="1400" dirty="0">
                <a:latin typeface="Arial Narrow" pitchFamily="34" charset="0"/>
              </a:rPr>
              <a:t> не </a:t>
            </a:r>
            <a:r>
              <a:rPr lang="ru-RU" sz="1400" dirty="0" err="1">
                <a:latin typeface="Arial Narrow" pitchFamily="34" charset="0"/>
              </a:rPr>
              <a:t>ацалеў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ніхто</a:t>
            </a:r>
            <a:r>
              <a:rPr lang="ru-RU" sz="1400" dirty="0">
                <a:latin typeface="Arial Narrow" pitchFamily="34" charset="0"/>
              </a:rPr>
              <a:t>. На </a:t>
            </a:r>
            <a:r>
              <a:rPr lang="ru-RU" sz="1400" dirty="0" err="1">
                <a:latin typeface="Arial Narrow" pitchFamily="34" charset="0"/>
              </a:rPr>
              <a:t>старонках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гэтай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кнігі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сабраліся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людзі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што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выйшлі</a:t>
            </a:r>
            <a:r>
              <a:rPr lang="ru-RU" sz="1400" dirty="0">
                <a:latin typeface="Arial Narrow" pitchFamily="34" charset="0"/>
              </a:rPr>
              <a:t> з </a:t>
            </a:r>
            <a:r>
              <a:rPr lang="ru-RU" sz="1400" dirty="0" err="1">
                <a:latin typeface="Arial Narrow" pitchFamily="34" charset="0"/>
              </a:rPr>
              <a:t>агню</a:t>
            </a:r>
            <a:r>
              <a:rPr lang="ru-RU" sz="1400" dirty="0">
                <a:latin typeface="Arial Narrow" pitchFamily="34" charset="0"/>
              </a:rPr>
              <a:t>, з-</a:t>
            </a:r>
            <a:r>
              <a:rPr lang="ru-RU" sz="1400" dirty="0" err="1">
                <a:latin typeface="Arial Narrow" pitchFamily="34" charset="0"/>
              </a:rPr>
              <a:t>пад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зямлі</a:t>
            </a:r>
            <a:r>
              <a:rPr lang="ru-RU" sz="1400" dirty="0">
                <a:latin typeface="Arial Narrow" pitchFamily="34" charset="0"/>
              </a:rPr>
              <a:t>. І </a:t>
            </a:r>
            <a:r>
              <a:rPr lang="ru-RU" sz="1400" dirty="0" err="1">
                <a:latin typeface="Arial Narrow" pitchFamily="34" charset="0"/>
              </a:rPr>
              <a:t>гэта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– у </a:t>
            </a:r>
            <a:r>
              <a:rPr lang="ru-RU" sz="1400" dirty="0">
                <a:latin typeface="Arial Narrow" pitchFamily="34" charset="0"/>
              </a:rPr>
              <a:t>самым </a:t>
            </a:r>
            <a:r>
              <a:rPr lang="ru-RU" sz="1400" dirty="0" err="1">
                <a:latin typeface="Arial Narrow" pitchFamily="34" charset="0"/>
              </a:rPr>
              <a:t>рэальным</a:t>
            </a:r>
            <a:r>
              <a:rPr lang="ru-RU" sz="1400" dirty="0">
                <a:latin typeface="Arial Narrow" pitchFamily="34" charset="0"/>
              </a:rPr>
              <a:t>, не </a:t>
            </a:r>
            <a:r>
              <a:rPr lang="ru-RU" sz="1400" dirty="0" err="1">
                <a:latin typeface="Arial Narrow" pitchFamily="34" charset="0"/>
              </a:rPr>
              <a:t>пераносным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сэнсе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Людзі</a:t>
            </a:r>
            <a:r>
              <a:rPr lang="ru-RU" sz="1400" dirty="0">
                <a:latin typeface="Arial Narrow" pitchFamily="34" charset="0"/>
              </a:rPr>
              <a:t> з </a:t>
            </a:r>
            <a:r>
              <a:rPr lang="ru-RU" sz="1400" dirty="0" err="1">
                <a:latin typeface="Arial Narrow" pitchFamily="34" charset="0"/>
              </a:rPr>
              <a:t>вогненных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вёсак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сабраліся</a:t>
            </a:r>
            <a:r>
              <a:rPr lang="ru-RU" sz="1400" dirty="0">
                <a:latin typeface="Arial Narrow" pitchFamily="34" charset="0"/>
              </a:rPr>
              <a:t> на </a:t>
            </a:r>
            <a:r>
              <a:rPr lang="ru-RU" sz="1400" dirty="0" err="1">
                <a:latin typeface="Arial Narrow" pitchFamily="34" charset="0"/>
              </a:rPr>
              <a:t>старонках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гэтай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кнігі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каб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сведчыць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пытацца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судзіць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каб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распавесці</a:t>
            </a:r>
            <a:r>
              <a:rPr lang="ru-RU" sz="1400" dirty="0">
                <a:latin typeface="Arial Narrow" pitchFamily="34" charset="0"/>
              </a:rPr>
              <a:t> тое, </a:t>
            </a:r>
            <a:r>
              <a:rPr lang="ru-RU" sz="1400" dirty="0" err="1">
                <a:latin typeface="Arial Narrow" pitchFamily="34" charset="0"/>
              </a:rPr>
              <a:t>пра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што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ведаць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– </a:t>
            </a:r>
            <a:r>
              <a:rPr lang="ru-RU" sz="1400" dirty="0">
                <a:latin typeface="Arial Narrow" pitchFamily="34" charset="0"/>
              </a:rPr>
              <a:t>страшна, а </a:t>
            </a:r>
            <a:r>
              <a:rPr lang="ru-RU" sz="1400" dirty="0" err="1">
                <a:latin typeface="Arial Narrow" pitchFamily="34" charset="0"/>
              </a:rPr>
              <a:t>забыцца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– </a:t>
            </a:r>
            <a:r>
              <a:rPr lang="ru-RU" sz="1400" dirty="0" err="1" smtClean="0">
                <a:latin typeface="Arial Narrow" pitchFamily="34" charset="0"/>
              </a:rPr>
              <a:t>небяспечна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 err="1" smtClean="0">
                <a:latin typeface="Arial Narrow" pitchFamily="34" charset="0"/>
              </a:rPr>
              <a:t>Кнiга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была </a:t>
            </a:r>
            <a:r>
              <a:rPr lang="ru-RU" sz="1400" dirty="0" err="1">
                <a:latin typeface="Arial Narrow" pitchFamily="34" charset="0"/>
              </a:rPr>
              <a:t>ўпершыню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выдадзена</a:t>
            </a:r>
            <a:r>
              <a:rPr lang="ru-RU" sz="1400" dirty="0">
                <a:latin typeface="Arial Narrow" pitchFamily="34" charset="0"/>
              </a:rPr>
              <a:t> у 1975 г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3133" y="5157190"/>
            <a:ext cx="7882967" cy="1384995"/>
          </a:xfrm>
          <a:prstGeom prst="rect">
            <a:avLst/>
          </a:prstGeom>
          <a:solidFill>
            <a:srgbClr val="F2F2F2">
              <a:alpha val="80000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Аднак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жа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ёсць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яна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жыве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народная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памяць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—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непадкупная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памяць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пра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фашызм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гестапаўскі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канцлагерны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хатынскі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 Суд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народаў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не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закончыўся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ў Нюрнбергу.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Ён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працягваецца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— у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памяці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народнай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 Суд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гэты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ідзе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не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толькі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дзеля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гістарычнай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справядлівасці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Ён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жывым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патрэбен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дзеля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жыцця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нездарма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гаворыцца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што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той,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хто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не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памятае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свайго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мінулага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асуджаны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зноў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яго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перажыць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.»</a:t>
            </a:r>
          </a:p>
          <a:p>
            <a:pPr algn="r"/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Алесь </a:t>
            </a:r>
            <a:r>
              <a:rPr lang="ru-RU" sz="12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Адамовіч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Янка Брыль, </a:t>
            </a:r>
            <a:r>
              <a:rPr lang="ru-RU" sz="12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Уладзімір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Калеснік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64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094019"/>
            <a:ext cx="5983869" cy="373991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11827" cy="18722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02329" y="254643"/>
            <a:ext cx="6336704" cy="67710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sz="2000" b="1" dirty="0" smtClean="0">
                <a:latin typeface="Arial Narrow" pitchFamily="34" charset="0"/>
              </a:rPr>
              <a:t>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Быкаў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В.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Альпiйская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балада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. </a:t>
            </a:r>
            <a:r>
              <a:rPr lang="ru-RU" dirty="0" err="1">
                <a:latin typeface="Arial Narrow" pitchFamily="34" charset="0"/>
              </a:rPr>
              <a:t>Пакахай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мяне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салдацiк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В. </a:t>
            </a:r>
            <a:r>
              <a:rPr lang="ru-RU" dirty="0" err="1">
                <a:latin typeface="Arial Narrow" pitchFamily="34" charset="0"/>
              </a:rPr>
              <a:t>Быкаў</a:t>
            </a:r>
            <a:r>
              <a:rPr lang="ru-RU" dirty="0">
                <a:latin typeface="Arial Narrow" pitchFamily="34" charset="0"/>
              </a:rPr>
              <a:t>. - Минск : Попурри, 2015. - 301 с. - (Мая </a:t>
            </a:r>
            <a:r>
              <a:rPr lang="ru-RU" dirty="0" err="1">
                <a:latin typeface="Arial Narrow" pitchFamily="34" charset="0"/>
              </a:rPr>
              <a:t>беларуская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кнiга</a:t>
            </a:r>
            <a:r>
              <a:rPr lang="ru-RU" dirty="0">
                <a:latin typeface="Arial Narrow" pitchFamily="34" charset="0"/>
              </a:rPr>
              <a:t>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91880" y="1124744"/>
            <a:ext cx="5123331" cy="397031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</a:t>
            </a:r>
            <a:r>
              <a:rPr lang="ru-RU" sz="1400" dirty="0" err="1" smtClean="0">
                <a:latin typeface="Arial Narrow" pitchFamily="34" charset="0"/>
              </a:rPr>
              <a:t>Васіль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Быкаў</a:t>
            </a:r>
            <a:r>
              <a:rPr lang="ru-RU" sz="1400" dirty="0">
                <a:latin typeface="Arial Narrow" pitchFamily="34" charset="0"/>
              </a:rPr>
              <a:t> – </a:t>
            </a:r>
            <a:r>
              <a:rPr lang="ru-RU" sz="1400" dirty="0" err="1">
                <a:latin typeface="Arial Narrow" pitchFamily="34" charset="0"/>
              </a:rPr>
              <a:t>імя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вядомае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ва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ўсім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свеце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Ягоная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праўда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вайну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заўсёды</a:t>
            </a:r>
            <a:r>
              <a:rPr lang="ru-RU" sz="1400" dirty="0">
                <a:latin typeface="Arial Narrow" pitchFamily="34" charset="0"/>
              </a:rPr>
              <a:t> не проста </a:t>
            </a:r>
            <a:r>
              <a:rPr lang="ru-RU" sz="1400" dirty="0" err="1">
                <a:latin typeface="Arial Narrow" pitchFamily="34" charset="0"/>
              </a:rPr>
              <a:t>ўражвала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яна</a:t>
            </a:r>
            <a:r>
              <a:rPr lang="ru-RU" sz="1400" dirty="0">
                <a:latin typeface="Arial Narrow" pitchFamily="34" charset="0"/>
              </a:rPr>
              <a:t> – </a:t>
            </a:r>
            <a:r>
              <a:rPr lang="ru-RU" sz="1400" dirty="0" err="1">
                <a:latin typeface="Arial Narrow" pitchFamily="34" charset="0"/>
              </a:rPr>
              <a:t>апякала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Ягоная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глыбіня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спасціжэння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ўзлётаў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падзенняў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чалавечае</a:t>
            </a:r>
            <a:r>
              <a:rPr lang="ru-RU" sz="1400" dirty="0">
                <a:latin typeface="Arial Narrow" pitchFamily="34" charset="0"/>
              </a:rPr>
              <a:t> натуры ў </a:t>
            </a:r>
            <a:r>
              <a:rPr lang="ru-RU" sz="1400" dirty="0" err="1">
                <a:latin typeface="Arial Narrow" pitchFamily="34" charset="0"/>
              </a:rPr>
              <a:t>нашай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літаратуры</a:t>
            </a:r>
            <a:r>
              <a:rPr lang="ru-RU" sz="1400" dirty="0">
                <a:latin typeface="Arial Narrow" pitchFamily="34" charset="0"/>
              </a:rPr>
              <a:t> не мае </a:t>
            </a:r>
            <a:r>
              <a:rPr lang="ru-RU" sz="1400" dirty="0" err="1">
                <a:latin typeface="Arial Narrow" pitchFamily="34" charset="0"/>
              </a:rPr>
              <a:t>сабе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роўных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Аўтар</a:t>
            </a:r>
            <a:r>
              <a:rPr lang="ru-RU" sz="1400" dirty="0">
                <a:latin typeface="Arial Narrow" pitchFamily="34" charset="0"/>
              </a:rPr>
              <a:t> сам </a:t>
            </a:r>
            <a:r>
              <a:rPr lang="ru-RU" sz="1400" dirty="0" err="1">
                <a:latin typeface="Arial Narrow" pitchFamily="34" charset="0"/>
              </a:rPr>
              <a:t>прайшоў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дарогамі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Вялікай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Айчыннай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вайны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ведаў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што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піша</a:t>
            </a:r>
            <a:r>
              <a:rPr lang="ru-RU" sz="1400" dirty="0">
                <a:latin typeface="Arial Narrow" pitchFamily="34" charset="0"/>
              </a:rPr>
              <a:t> не па </a:t>
            </a:r>
            <a:r>
              <a:rPr lang="ru-RU" sz="1400" dirty="0" err="1">
                <a:latin typeface="Arial Narrow" pitchFamily="34" charset="0"/>
              </a:rPr>
              <a:t>чутках</a:t>
            </a:r>
            <a:r>
              <a:rPr lang="ru-RU" sz="1400" dirty="0">
                <a:latin typeface="Arial Narrow" pitchFamily="34" charset="0"/>
              </a:rPr>
              <a:t>. 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У  </a:t>
            </a:r>
            <a:r>
              <a:rPr lang="ru-RU" sz="1400" dirty="0" err="1">
                <a:latin typeface="Arial Narrow" pitchFamily="34" charset="0"/>
              </a:rPr>
              <a:t>аповесці</a:t>
            </a:r>
            <a:r>
              <a:rPr lang="ru-RU" sz="1400" dirty="0">
                <a:latin typeface="Arial Narrow" pitchFamily="34" charset="0"/>
              </a:rPr>
              <a:t> “</a:t>
            </a:r>
            <a:r>
              <a:rPr lang="ru-RU" sz="1400" dirty="0" err="1">
                <a:latin typeface="Arial Narrow" pitchFamily="34" charset="0"/>
              </a:rPr>
              <a:t>Альпійская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балада</a:t>
            </a:r>
            <a:r>
              <a:rPr lang="ru-RU" sz="1400" dirty="0">
                <a:latin typeface="Arial Narrow" pitchFamily="34" charset="0"/>
              </a:rPr>
              <a:t>”, </a:t>
            </a:r>
            <a:r>
              <a:rPr lang="ru-RU" sz="1400" dirty="0" err="1">
                <a:latin typeface="Arial Narrow" pitchFamily="34" charset="0"/>
              </a:rPr>
              <a:t>напісанай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аўтарам</a:t>
            </a:r>
            <a:r>
              <a:rPr lang="ru-RU" sz="1400" dirty="0" smtClean="0">
                <a:latin typeface="Arial Narrow" pitchFamily="34" charset="0"/>
              </a:rPr>
              <a:t> у </a:t>
            </a:r>
            <a:r>
              <a:rPr lang="ru-RU" sz="1400" dirty="0">
                <a:latin typeface="Arial Narrow" pitchFamily="34" charset="0"/>
              </a:rPr>
              <a:t>1963 </a:t>
            </a:r>
            <a:r>
              <a:rPr lang="ru-RU" sz="1400" dirty="0" err="1">
                <a:latin typeface="Arial Narrow" pitchFamily="34" charset="0"/>
              </a:rPr>
              <a:t>годзе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расказваецца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аб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адным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невялікім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эпізодзе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часоў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Вялікай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Айчыннай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вайны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Савецкі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салдат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Іван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уцякае</a:t>
            </a:r>
            <a:r>
              <a:rPr lang="ru-RU" sz="1400" dirty="0">
                <a:latin typeface="Arial Narrow" pitchFamily="34" charset="0"/>
              </a:rPr>
              <a:t> з </a:t>
            </a:r>
            <a:r>
              <a:rPr lang="ru-RU" sz="1400" dirty="0" err="1">
                <a:latin typeface="Arial Narrow" pitchFamily="34" charset="0"/>
              </a:rPr>
              <a:t>палону</a:t>
            </a:r>
            <a:r>
              <a:rPr lang="ru-RU" sz="1400" dirty="0">
                <a:latin typeface="Arial Narrow" pitchFamily="34" charset="0"/>
              </a:rPr>
              <a:t> на </a:t>
            </a:r>
            <a:r>
              <a:rPr lang="ru-RU" sz="1400" dirty="0" err="1">
                <a:latin typeface="Arial Narrow" pitchFamily="34" charset="0"/>
              </a:rPr>
              <a:t>тэрыторыі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Аўстрыі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сустракае</a:t>
            </a:r>
            <a:r>
              <a:rPr lang="ru-RU" sz="1400" dirty="0">
                <a:latin typeface="Arial Narrow" pitchFamily="34" charset="0"/>
              </a:rPr>
              <a:t> такую ж </a:t>
            </a:r>
            <a:r>
              <a:rPr lang="ru-RU" sz="1400" dirty="0" err="1">
                <a:latin typeface="Arial Narrow" pitchFamily="34" charset="0"/>
              </a:rPr>
              <a:t>уцякачку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італьянскую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дзяўчыну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Джулію</a:t>
            </a:r>
            <a:r>
              <a:rPr lang="ru-RU" sz="1400" dirty="0">
                <a:latin typeface="Arial Narrow" pitchFamily="34" charset="0"/>
              </a:rPr>
              <a:t>. Яны </a:t>
            </a:r>
            <a:r>
              <a:rPr lang="ru-RU" sz="1400" dirty="0" err="1">
                <a:latin typeface="Arial Narrow" pitchFamily="34" charset="0"/>
              </a:rPr>
              <a:t>бягуць</a:t>
            </a:r>
            <a:r>
              <a:rPr lang="ru-RU" sz="1400" dirty="0">
                <a:latin typeface="Arial Narrow" pitchFamily="34" charset="0"/>
              </a:rPr>
              <a:t> ад </a:t>
            </a:r>
            <a:r>
              <a:rPr lang="ru-RU" sz="1400" dirty="0" err="1">
                <a:latin typeface="Arial Narrow" pitchFamily="34" charset="0"/>
              </a:rPr>
              <a:t>фашыстаў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знаходзяць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сваё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каханне</a:t>
            </a:r>
            <a:r>
              <a:rPr lang="ru-RU" sz="1400" dirty="0">
                <a:latin typeface="Arial Narrow" pitchFamily="34" charset="0"/>
              </a:rPr>
              <a:t>. За </a:t>
            </a:r>
            <a:r>
              <a:rPr lang="ru-RU" sz="1400" dirty="0" err="1">
                <a:latin typeface="Arial Narrow" pitchFamily="34" charset="0"/>
              </a:rPr>
              <a:t>тры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дні</a:t>
            </a:r>
            <a:r>
              <a:rPr lang="ru-RU" sz="1400" dirty="0">
                <a:latin typeface="Arial Narrow" pitchFamily="34" charset="0"/>
              </a:rPr>
              <a:t>, у час </a:t>
            </a:r>
            <a:r>
              <a:rPr lang="ru-RU" sz="1400" dirty="0" err="1">
                <a:latin typeface="Arial Narrow" pitchFamily="34" charset="0"/>
              </a:rPr>
              <a:t>якіх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разгортваецца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дзеянне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героі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перажываюць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вельмі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многа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пакутнага</a:t>
            </a:r>
            <a:r>
              <a:rPr lang="ru-RU" sz="1400" dirty="0">
                <a:latin typeface="Arial Narrow" pitchFamily="34" charset="0"/>
              </a:rPr>
              <a:t>, і </a:t>
            </a:r>
            <a:r>
              <a:rPr lang="ru-RU" sz="1400" dirty="0" err="1">
                <a:latin typeface="Arial Narrow" pitchFamily="34" charset="0"/>
              </a:rPr>
              <a:t>шчаслівага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Гэтыя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дні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падарылі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былым </a:t>
            </a:r>
            <a:r>
              <a:rPr lang="ru-RU" sz="1400" dirty="0" err="1">
                <a:latin typeface="Arial Narrow" pitchFamily="34" charset="0"/>
              </a:rPr>
              <a:t>вязням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канцлагера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бязмежную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любоў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надзею</a:t>
            </a:r>
            <a:r>
              <a:rPr lang="ru-RU" sz="1400" dirty="0">
                <a:latin typeface="Arial Narrow" pitchFamily="34" charset="0"/>
              </a:rPr>
              <a:t> на </a:t>
            </a:r>
            <a:r>
              <a:rPr lang="ru-RU" sz="1400" dirty="0" err="1">
                <a:latin typeface="Arial Narrow" pitchFamily="34" charset="0"/>
              </a:rPr>
              <a:t>выратаванне</a:t>
            </a:r>
            <a:r>
              <a:rPr lang="ru-RU" sz="1400" dirty="0">
                <a:latin typeface="Arial Narrow" pitchFamily="34" charset="0"/>
              </a:rPr>
              <a:t>. У </a:t>
            </a:r>
            <a:r>
              <a:rPr lang="ru-RU" sz="1400" dirty="0" err="1">
                <a:latin typeface="Arial Narrow" pitchFamily="34" charset="0"/>
              </a:rPr>
              <a:t>аповесці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прыгожа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апісаны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прырода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зараджэнне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пачуццяў</a:t>
            </a:r>
            <a:r>
              <a:rPr lang="ru-RU" sz="1400" dirty="0">
                <a:latin typeface="Arial Narrow" pitchFamily="34" charset="0"/>
              </a:rPr>
              <a:t>, але </a:t>
            </a:r>
            <a:r>
              <a:rPr lang="ru-RU" sz="1400" dirty="0" err="1">
                <a:latin typeface="Arial Narrow" pitchFamily="34" charset="0"/>
              </a:rPr>
              <a:t>вельмі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цяжка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чытаць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пакуты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герояў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Іван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трагічна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гіне</a:t>
            </a:r>
            <a:r>
              <a:rPr lang="ru-RU" sz="1400" dirty="0">
                <a:latin typeface="Arial Narrow" pitchFamily="34" charset="0"/>
              </a:rPr>
              <a:t>.  А </a:t>
            </a:r>
            <a:r>
              <a:rPr lang="ru-RU" sz="1400" dirty="0" err="1">
                <a:latin typeface="Arial Narrow" pitchFamily="34" charset="0"/>
              </a:rPr>
              <a:t>Джулія</a:t>
            </a:r>
            <a:r>
              <a:rPr lang="ru-RU" sz="1400" dirty="0">
                <a:latin typeface="Arial Narrow" pitchFamily="34" charset="0"/>
              </a:rPr>
              <a:t>, якая </a:t>
            </a:r>
            <a:r>
              <a:rPr lang="ru-RU" sz="1400" dirty="0" err="1">
                <a:latin typeface="Arial Narrow" pitchFamily="34" charset="0"/>
              </a:rPr>
              <a:t>засталася</a:t>
            </a:r>
            <a:r>
              <a:rPr lang="ru-RU" sz="1400" dirty="0">
                <a:latin typeface="Arial Narrow" pitchFamily="34" charset="0"/>
              </a:rPr>
              <a:t> ў </a:t>
            </a:r>
            <a:r>
              <a:rPr lang="ru-RU" sz="1400" dirty="0" err="1">
                <a:latin typeface="Arial Narrow" pitchFamily="34" charset="0"/>
              </a:rPr>
              <a:t>жывых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дзякуючы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Івану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smtClean="0">
                <a:latin typeface="Arial Narrow" pitchFamily="34" charset="0"/>
              </a:rPr>
              <a:t>змагла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пранесці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любоў</a:t>
            </a:r>
            <a:r>
              <a:rPr lang="ru-RU" sz="1400" dirty="0">
                <a:latin typeface="Arial Narrow" pitchFamily="34" charset="0"/>
              </a:rPr>
              <a:t> да </a:t>
            </a:r>
            <a:r>
              <a:rPr lang="ru-RU" sz="1400" dirty="0" err="1">
                <a:latin typeface="Arial Narrow" pitchFamily="34" charset="0"/>
              </a:rPr>
              <a:t>яго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праз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ўсё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сваё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жыццё</a:t>
            </a:r>
            <a:r>
              <a:rPr lang="ru-RU" sz="1400" dirty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 err="1" smtClean="0">
                <a:latin typeface="Arial Narrow" pitchFamily="34" charset="0"/>
              </a:rPr>
              <a:t>Васіль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Быкаў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піша</a:t>
            </a:r>
            <a:r>
              <a:rPr lang="ru-RU" sz="1400" dirty="0">
                <a:latin typeface="Arial Narrow" pitchFamily="34" charset="0"/>
              </a:rPr>
              <a:t> так, </a:t>
            </a:r>
            <a:r>
              <a:rPr lang="ru-RU" sz="1400" dirty="0" err="1">
                <a:latin typeface="Arial Narrow" pitchFamily="34" charset="0"/>
              </a:rPr>
              <a:t>што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калі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чытаеш</a:t>
            </a:r>
            <a:r>
              <a:rPr lang="ru-RU" sz="1400" dirty="0">
                <a:latin typeface="Arial Narrow" pitchFamily="34" charset="0"/>
              </a:rPr>
              <a:t>, то </a:t>
            </a:r>
            <a:r>
              <a:rPr lang="ru-RU" sz="1400" dirty="0" err="1">
                <a:latin typeface="Arial Narrow" pitchFamily="34" charset="0"/>
              </a:rPr>
              <a:t>шчыміць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сэрца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ціха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цякуць</a:t>
            </a:r>
            <a:r>
              <a:rPr lang="ru-RU" sz="1400" dirty="0">
                <a:latin typeface="Arial Narrow" pitchFamily="34" charset="0"/>
              </a:rPr>
              <a:t> слёзы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8" t="23433" r="58272" b="9339"/>
          <a:stretch/>
        </p:blipFill>
        <p:spPr bwMode="auto">
          <a:xfrm>
            <a:off x="611560" y="1453719"/>
            <a:ext cx="2215967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9094" y="5301208"/>
            <a:ext cx="6845194" cy="1384995"/>
          </a:xfrm>
          <a:prstGeom prst="rect">
            <a:avLst/>
          </a:prstGeom>
          <a:solidFill>
            <a:srgbClr val="F2F2F2">
              <a:alpha val="80000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«І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ўсё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ж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няма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нічога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мілейшага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за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Радзіму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Цяжкае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ўсё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забываецца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памятаецца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больш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добрае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Здаецца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і неба там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іншае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-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ласкавейшае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і трава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мякчэйшая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хоць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і без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гэтых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букетаў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 І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зямля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лепш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пахне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 Я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вось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думаю: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няхай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бы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зноў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усё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вярнулася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як-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небудзь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справіліся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б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сваімі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бедамі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справядлівей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сталі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б.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Галоўнае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каб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без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вайны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…»</a:t>
            </a:r>
          </a:p>
          <a:p>
            <a:pPr algn="r"/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Вас</a:t>
            </a:r>
            <a:r>
              <a:rPr lang="be-BY" sz="12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іль Быкаў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6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2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21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2594" y="404664"/>
            <a:ext cx="7488832" cy="95410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Паэз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я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перыяду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Вял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Айчыннай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вайны</a:t>
            </a:r>
            <a:r>
              <a:rPr lang="ru-RU" dirty="0" smtClean="0">
                <a:latin typeface="Arial Narrow" pitchFamily="34" charset="0"/>
              </a:rPr>
              <a:t>. </a:t>
            </a:r>
            <a:r>
              <a:rPr lang="ru-RU" dirty="0">
                <a:latin typeface="Arial Narrow" pitchFamily="34" charset="0"/>
              </a:rPr>
              <a:t>Т. 19 / </a:t>
            </a:r>
            <a:r>
              <a:rPr lang="ru-RU" dirty="0" err="1">
                <a:latin typeface="Arial Narrow" pitchFamily="34" charset="0"/>
              </a:rPr>
              <a:t>рэд</a:t>
            </a:r>
            <a:r>
              <a:rPr lang="ru-RU" dirty="0">
                <a:latin typeface="Arial Narrow" pitchFamily="34" charset="0"/>
              </a:rPr>
              <a:t>. Я. А. </a:t>
            </a:r>
            <a:r>
              <a:rPr lang="ru-RU" dirty="0" err="1">
                <a:latin typeface="Arial Narrow" pitchFamily="34" charset="0"/>
              </a:rPr>
              <a:t>Гарадніцкі</a:t>
            </a:r>
            <a:r>
              <a:rPr lang="ru-RU" dirty="0">
                <a:latin typeface="Arial Narrow" pitchFamily="34" charset="0"/>
              </a:rPr>
              <a:t>. - </a:t>
            </a:r>
            <a:r>
              <a:rPr lang="ru-RU" dirty="0" err="1">
                <a:latin typeface="Arial Narrow" pitchFamily="34" charset="0"/>
              </a:rPr>
              <a:t>Мінск</a:t>
            </a:r>
            <a:r>
              <a:rPr lang="ru-RU" dirty="0">
                <a:latin typeface="Arial Narrow" pitchFamily="34" charset="0"/>
              </a:rPr>
              <a:t> : </a:t>
            </a:r>
            <a:r>
              <a:rPr lang="ru-RU" dirty="0" err="1">
                <a:latin typeface="Arial Narrow" pitchFamily="34" charset="0"/>
              </a:rPr>
              <a:t>Мастацкая</a:t>
            </a:r>
            <a:r>
              <a:rPr lang="ru-RU" dirty="0">
                <a:latin typeface="Arial Narrow" pitchFamily="34" charset="0"/>
              </a:rPr>
              <a:t> л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 err="1">
                <a:latin typeface="Arial Narrow" pitchFamily="34" charset="0"/>
              </a:rPr>
              <a:t>таратура</a:t>
            </a:r>
            <a:r>
              <a:rPr lang="ru-RU" dirty="0">
                <a:latin typeface="Arial Narrow" pitchFamily="34" charset="0"/>
              </a:rPr>
              <a:t>, 2020. - 831 с. - (</a:t>
            </a:r>
            <a:r>
              <a:rPr lang="ru-RU" dirty="0" err="1">
                <a:latin typeface="Arial Narrow" pitchFamily="34" charset="0"/>
              </a:rPr>
              <a:t>Залатая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калекцыя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беларускай</a:t>
            </a:r>
            <a:r>
              <a:rPr lang="ru-RU" dirty="0">
                <a:latin typeface="Arial Narrow" pitchFamily="34" charset="0"/>
              </a:rPr>
              <a:t> л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 err="1">
                <a:latin typeface="Arial Narrow" pitchFamily="34" charset="0"/>
              </a:rPr>
              <a:t>таратуры</a:t>
            </a:r>
            <a:r>
              <a:rPr lang="ru-RU" dirty="0" smtClean="0">
                <a:latin typeface="Arial Narrow" pitchFamily="34" charset="0"/>
              </a:rPr>
              <a:t>).</a:t>
            </a:r>
            <a:endParaRPr lang="ru-RU" dirty="0"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51920" y="1484784"/>
            <a:ext cx="4464496" cy="2462213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 err="1" smtClean="0">
                <a:latin typeface="Arial Narrow" pitchFamily="34" charset="0"/>
              </a:rPr>
              <a:t>Кніга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выбранай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паэзіі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перыяду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Вялікай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Айчыннай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вайны</a:t>
            </a:r>
            <a:r>
              <a:rPr lang="ru-RU" sz="1400" dirty="0">
                <a:latin typeface="Arial Narrow" pitchFamily="34" charset="0"/>
              </a:rPr>
              <a:t> – </a:t>
            </a:r>
            <a:r>
              <a:rPr lang="ru-RU" sz="1400" dirty="0" err="1">
                <a:latin typeface="Arial Narrow" pitchFamily="34" charset="0"/>
              </a:rPr>
              <a:t>унікальнае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выданне</a:t>
            </a:r>
            <a:r>
              <a:rPr lang="ru-RU" sz="1400" dirty="0">
                <a:latin typeface="Arial Narrow" pitchFamily="34" charset="0"/>
              </a:rPr>
              <a:t> ў </a:t>
            </a:r>
            <a:r>
              <a:rPr lang="ru-RU" sz="1400" dirty="0" err="1">
                <a:latin typeface="Arial Narrow" pitchFamily="34" charset="0"/>
              </a:rPr>
              <a:t>серыі</a:t>
            </a:r>
            <a:r>
              <a:rPr lang="ru-RU" sz="1400" dirty="0">
                <a:latin typeface="Arial Narrow" pitchFamily="34" charset="0"/>
              </a:rPr>
              <a:t> «</a:t>
            </a:r>
            <a:r>
              <a:rPr lang="ru-RU" sz="1400" dirty="0" err="1">
                <a:latin typeface="Arial Narrow" pitchFamily="34" charset="0"/>
              </a:rPr>
              <a:t>Залатая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калекцыя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беларускай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літаратуры</a:t>
            </a:r>
            <a:r>
              <a:rPr lang="ru-RU" sz="1400" dirty="0">
                <a:latin typeface="Arial Narrow" pitchFamily="34" charset="0"/>
              </a:rPr>
              <a:t>». </a:t>
            </a:r>
            <a:r>
              <a:rPr lang="ru-RU" sz="1400" dirty="0" err="1" smtClean="0">
                <a:latin typeface="Arial Narrow" pitchFamily="34" charset="0"/>
              </a:rPr>
              <a:t>Пад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адной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вокладкай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сабраны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творы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хрэстаматыйныя</a:t>
            </a:r>
            <a:r>
              <a:rPr lang="ru-RU" sz="1400" dirty="0">
                <a:latin typeface="Arial Narrow" pitchFamily="34" charset="0"/>
              </a:rPr>
              <a:t>, і </a:t>
            </a:r>
            <a:r>
              <a:rPr lang="ru-RU" sz="1400" dirty="0" err="1">
                <a:latin typeface="Arial Narrow" pitchFamily="34" charset="0"/>
              </a:rPr>
              <a:t>малавядомыя</a:t>
            </a:r>
            <a:r>
              <a:rPr lang="ru-RU" sz="1400" dirty="0">
                <a:latin typeface="Arial Narrow" pitchFamily="34" charset="0"/>
              </a:rPr>
              <a:t>, і </a:t>
            </a:r>
            <a:r>
              <a:rPr lang="ru-RU" sz="1400" dirty="0" err="1">
                <a:latin typeface="Arial Narrow" pitchFamily="34" charset="0"/>
              </a:rPr>
              <a:t>тыя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якія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адносна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нядаўна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вернуты</a:t>
            </a:r>
            <a:r>
              <a:rPr lang="ru-RU" sz="1400" dirty="0">
                <a:latin typeface="Arial Narrow" pitchFamily="34" charset="0"/>
              </a:rPr>
              <a:t> ў </a:t>
            </a:r>
            <a:r>
              <a:rPr lang="ru-RU" sz="1400" dirty="0" err="1">
                <a:latin typeface="Arial Narrow" pitchFamily="34" charset="0"/>
              </a:rPr>
              <a:t>гісторыка-літаратурны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кантэкст</a:t>
            </a:r>
            <a:r>
              <a:rPr lang="ru-RU" sz="1400" dirty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 err="1" smtClean="0">
                <a:latin typeface="Arial Narrow" pitchFamily="34" charset="0"/>
              </a:rPr>
              <a:t>Аўтары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зборніка</a:t>
            </a:r>
            <a:r>
              <a:rPr lang="ru-RU" sz="1400" dirty="0">
                <a:latin typeface="Arial Narrow" pitchFamily="34" charset="0"/>
              </a:rPr>
              <a:t> – </a:t>
            </a:r>
            <a:r>
              <a:rPr lang="ru-RU" sz="1400" dirty="0" err="1">
                <a:latin typeface="Arial Narrow" pitchFamily="34" charset="0"/>
              </a:rPr>
              <a:t>нацыянальныя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класікі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знакамітыя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вядомыя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пісьменнікі</a:t>
            </a:r>
            <a:r>
              <a:rPr lang="ru-RU" sz="1400" dirty="0">
                <a:latin typeface="Arial Narrow" pitchFamily="34" charset="0"/>
              </a:rPr>
              <a:t>, а </a:t>
            </a:r>
            <a:r>
              <a:rPr lang="ru-RU" sz="1400" dirty="0" err="1">
                <a:latin typeface="Arial Narrow" pitchFamily="34" charset="0"/>
              </a:rPr>
              <a:t>таксама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паэты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якія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загінулі</a:t>
            </a:r>
            <a:r>
              <a:rPr lang="ru-RU" sz="1400" dirty="0">
                <a:latin typeface="Arial Narrow" pitchFamily="34" charset="0"/>
              </a:rPr>
              <a:t> на </a:t>
            </a:r>
            <a:r>
              <a:rPr lang="ru-RU" sz="1400" dirty="0" err="1">
                <a:latin typeface="Arial Narrow" pitchFamily="34" charset="0"/>
              </a:rPr>
              <a:t>фронце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Іх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творчасць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ваеннага</a:t>
            </a:r>
            <a:r>
              <a:rPr lang="ru-RU" sz="1400" dirty="0">
                <a:latin typeface="Arial Narrow" pitchFamily="34" charset="0"/>
              </a:rPr>
              <a:t> часу </a:t>
            </a:r>
            <a:r>
              <a:rPr lang="ru-RU" sz="1400" dirty="0" err="1">
                <a:latin typeface="Arial Narrow" pitchFamily="34" charset="0"/>
              </a:rPr>
              <a:t>аб'ядноўвае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трагічнае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ўспрыманне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падзей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палымяны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патрыятызм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услаўленне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мужнасці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гераізму</a:t>
            </a:r>
            <a:r>
              <a:rPr lang="ru-RU" sz="1400" dirty="0">
                <a:latin typeface="Arial Narrow" pitchFamily="34" charset="0"/>
              </a:rPr>
              <a:t> ў </a:t>
            </a:r>
            <a:r>
              <a:rPr lang="ru-RU" sz="1400" dirty="0" err="1">
                <a:latin typeface="Arial Narrow" pitchFamily="34" charset="0"/>
              </a:rPr>
              <a:t>барацьбе</a:t>
            </a:r>
            <a:r>
              <a:rPr lang="ru-RU" sz="1400" dirty="0">
                <a:latin typeface="Arial Narrow" pitchFamily="34" charset="0"/>
              </a:rPr>
              <a:t> з </a:t>
            </a:r>
            <a:r>
              <a:rPr lang="ru-RU" sz="1400" dirty="0" err="1">
                <a:latin typeface="Arial Narrow" pitchFamily="34" charset="0"/>
              </a:rPr>
              <a:t>ворагам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пачуццё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непрымання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вайны</a:t>
            </a:r>
            <a:r>
              <a:rPr lang="ru-RU" sz="1400" dirty="0">
                <a:latin typeface="Arial Narrow" pitchFamily="34" charset="0"/>
              </a:rPr>
              <a:t> як </a:t>
            </a:r>
            <a:r>
              <a:rPr lang="ru-RU" sz="1400" dirty="0" err="1">
                <a:latin typeface="Arial Narrow" pitchFamily="34" charset="0"/>
              </a:rPr>
              <a:t>найвялікшага</a:t>
            </a:r>
            <a:r>
              <a:rPr lang="ru-RU" sz="1400" dirty="0">
                <a:latin typeface="Arial Narrow" pitchFamily="34" charset="0"/>
              </a:rPr>
              <a:t> зла.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02" y="1772816"/>
            <a:ext cx="2255890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20317" y="5071077"/>
            <a:ext cx="4104456" cy="1569660"/>
          </a:xfrm>
          <a:prstGeom prst="rect">
            <a:avLst/>
          </a:prstGeom>
          <a:solidFill>
            <a:srgbClr val="F2F2F2">
              <a:alpha val="80000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4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endParaRPr lang="ru-RU" sz="14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Нам не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забыць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хат,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нават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траў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</a:t>
            </a:r>
          </a:p>
          <a:p>
            <a:pPr algn="ctr"/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Што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супастатам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спалены,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стаптаны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</a:t>
            </a:r>
          </a:p>
          <a:p>
            <a:pPr algn="ctr"/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Благаславенне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тым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хто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ў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бітве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паў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За край,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што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для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жыцця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адваяваны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.»</a:t>
            </a:r>
          </a:p>
          <a:p>
            <a:pPr algn="r"/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Анатоль 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Астрэйка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3074" name="Picture 2" descr="C:\Users\ryb_aa\Desktop\phpZ4yh0t_Uroki-Nuzhestva_html_8dde454cd3405b4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073957"/>
            <a:ext cx="5033738" cy="281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96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yb_aa\Desktop\1674442228_gas-kvas-com-p-eskiz-risunka-velikoi-otechestvennoi-voini-2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7" r="13891"/>
          <a:stretch/>
        </p:blipFill>
        <p:spPr bwMode="auto">
          <a:xfrm>
            <a:off x="5331096" y="2564904"/>
            <a:ext cx="3812904" cy="28615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92237" y="332656"/>
            <a:ext cx="6336704" cy="6771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Хлопцы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самай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вялiкай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вайны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25 </a:t>
            </a:r>
            <a:r>
              <a:rPr lang="ru-RU" dirty="0" err="1" smtClean="0">
                <a:latin typeface="Arial Narrow" pitchFamily="34" charset="0"/>
              </a:rPr>
              <a:t>апавяданняў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пра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Вялiкую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Айчынную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вайну</a:t>
            </a:r>
            <a:r>
              <a:rPr lang="ru-RU" dirty="0">
                <a:latin typeface="Arial Narrow" pitchFamily="34" charset="0"/>
              </a:rPr>
              <a:t>. - </a:t>
            </a:r>
            <a:r>
              <a:rPr lang="ru-RU" dirty="0" err="1">
                <a:latin typeface="Arial Narrow" pitchFamily="34" charset="0"/>
              </a:rPr>
              <a:t>Мiнск</a:t>
            </a:r>
            <a:r>
              <a:rPr lang="ru-RU" dirty="0">
                <a:latin typeface="Arial Narrow" pitchFamily="34" charset="0"/>
              </a:rPr>
              <a:t> : </a:t>
            </a:r>
            <a:r>
              <a:rPr lang="ru-RU" dirty="0" err="1">
                <a:latin typeface="Arial Narrow" pitchFamily="34" charset="0"/>
              </a:rPr>
              <a:t>Мастацкая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лiтаратура</a:t>
            </a:r>
            <a:r>
              <a:rPr lang="ru-RU" dirty="0">
                <a:latin typeface="Arial Narrow" pitchFamily="34" charset="0"/>
              </a:rPr>
              <a:t>, 2022. - 343 с.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10927"/>
            <a:ext cx="2363942" cy="3502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07904" y="1340768"/>
            <a:ext cx="4554760" cy="1815882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 err="1" smtClean="0">
                <a:latin typeface="Arial Narrow" pitchFamily="34" charset="0"/>
              </a:rPr>
              <a:t>Зборнік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склалі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апавяданні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вядомых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беларускіх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пісьменнікаў</a:t>
            </a:r>
            <a:r>
              <a:rPr lang="ru-RU" sz="1400" dirty="0">
                <a:latin typeface="Arial Narrow" pitchFamily="34" charset="0"/>
              </a:rPr>
              <a:t> – Кузьмы </a:t>
            </a:r>
            <a:r>
              <a:rPr lang="ru-RU" sz="1400" dirty="0" err="1">
                <a:latin typeface="Arial Narrow" pitchFamily="34" charset="0"/>
              </a:rPr>
              <a:t>Чорнага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Васіля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Быкава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Івана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Мележа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Івана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Пташнікава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Івана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Чыгрынава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Вячаслава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Адамчыка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Міхася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Стральцова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 smtClean="0">
                <a:latin typeface="Arial Narrow" pitchFamily="34" charset="0"/>
              </a:rPr>
              <a:t>іншых</a:t>
            </a:r>
            <a:r>
              <a:rPr lang="ru-RU" sz="1400" dirty="0" smtClean="0">
                <a:latin typeface="Arial Narrow" pitchFamily="34" charset="0"/>
              </a:rPr>
              <a:t>, </a:t>
            </a:r>
            <a:r>
              <a:rPr lang="ru-RU" sz="1400" dirty="0">
                <a:latin typeface="Arial Narrow" pitchFamily="34" charset="0"/>
              </a:rPr>
              <a:t>– </a:t>
            </a:r>
            <a:r>
              <a:rPr lang="ru-RU" sz="1400" dirty="0" err="1">
                <a:latin typeface="Arial Narrow" pitchFamily="34" charset="0"/>
              </a:rPr>
              <a:t>прысвечаныя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тэме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Вялікай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Айчыннай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вайны</a:t>
            </a:r>
            <a:r>
              <a:rPr lang="ru-RU" sz="1400" dirty="0">
                <a:latin typeface="Arial Narrow" pitchFamily="34" charset="0"/>
              </a:rPr>
              <a:t>. У </a:t>
            </a:r>
            <a:r>
              <a:rPr lang="ru-RU" sz="1400" dirty="0" err="1">
                <a:latin typeface="Arial Narrow" pitchFamily="34" charset="0"/>
              </a:rPr>
              <a:t>кожнага</a:t>
            </a:r>
            <a:r>
              <a:rPr lang="ru-RU" sz="1400" dirty="0">
                <a:latin typeface="Arial Narrow" pitchFamily="34" charset="0"/>
              </a:rPr>
              <a:t> з </a:t>
            </a:r>
            <a:r>
              <a:rPr lang="ru-RU" sz="1400" dirty="0" err="1">
                <a:latin typeface="Arial Narrow" pitchFamily="34" charset="0"/>
              </a:rPr>
              <a:t>аўтараў</a:t>
            </a:r>
            <a:r>
              <a:rPr lang="ru-RU" sz="1400" dirty="0">
                <a:latin typeface="Arial Narrow" pitchFamily="34" charset="0"/>
              </a:rPr>
              <a:t> свая </a:t>
            </a:r>
            <a:r>
              <a:rPr lang="ru-RU" sz="1400" dirty="0" err="1">
                <a:latin typeface="Arial Narrow" pitchFamily="34" charset="0"/>
              </a:rPr>
              <a:t>вайна</a:t>
            </a:r>
            <a:r>
              <a:rPr lang="ru-RU" sz="1400" dirty="0">
                <a:latin typeface="Arial Narrow" pitchFamily="34" charset="0"/>
              </a:rPr>
              <a:t>: для </a:t>
            </a:r>
            <a:r>
              <a:rPr lang="ru-RU" sz="1400" dirty="0" err="1">
                <a:latin typeface="Arial Narrow" pitchFamily="34" charset="0"/>
              </a:rPr>
              <a:t>адных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гэта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нялёгкія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франтавыя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дарогі</a:t>
            </a:r>
            <a:r>
              <a:rPr lang="ru-RU" sz="1400" dirty="0">
                <a:latin typeface="Arial Narrow" pitchFamily="34" charset="0"/>
              </a:rPr>
              <a:t>, для </a:t>
            </a:r>
            <a:r>
              <a:rPr lang="ru-RU" sz="1400" dirty="0" err="1">
                <a:latin typeface="Arial Narrow" pitchFamily="34" charset="0"/>
              </a:rPr>
              <a:t>іншых</a:t>
            </a:r>
            <a:r>
              <a:rPr lang="ru-RU" sz="1400" dirty="0">
                <a:latin typeface="Arial Narrow" pitchFamily="34" charset="0"/>
              </a:rPr>
              <a:t> – </a:t>
            </a:r>
            <a:r>
              <a:rPr lang="ru-RU" sz="1400" dirty="0" err="1">
                <a:latin typeface="Arial Narrow" pitchFamily="34" charset="0"/>
              </a:rPr>
              <a:t>апаленае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дзяцінства</a:t>
            </a:r>
            <a:r>
              <a:rPr lang="ru-RU" sz="1400" dirty="0">
                <a:latin typeface="Arial Narrow" pitchFamily="34" charset="0"/>
              </a:rPr>
              <a:t>. Але ў кожным з </a:t>
            </a:r>
            <a:r>
              <a:rPr lang="ru-RU" sz="1400" dirty="0" err="1">
                <a:latin typeface="Arial Narrow" pitchFamily="34" charset="0"/>
              </a:rPr>
              <a:t>іх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яна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назаўсёды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засталася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незагойнай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ранай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болем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якім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пранізаны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напісаныя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імі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творы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15250" y="4869160"/>
            <a:ext cx="3699799" cy="1815882"/>
          </a:xfrm>
          <a:prstGeom prst="rect">
            <a:avLst/>
          </a:prstGeom>
          <a:solidFill>
            <a:srgbClr val="F2F2F2">
              <a:alpha val="60000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Часцей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часцей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прыпамінай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...</a:t>
            </a:r>
          </a:p>
          <a:p>
            <a:pPr algn="ctr"/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Імёны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паўшых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смерцю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храбрых</a:t>
            </a:r>
          </a:p>
          <a:p>
            <a:pPr algn="ct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За родны край, наш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мілы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край, —</a:t>
            </a:r>
          </a:p>
          <a:p>
            <a:pPr algn="ctr"/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Каб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над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зямлёй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што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млела ў ранах,</a:t>
            </a:r>
          </a:p>
          <a:p>
            <a:pPr algn="ctr"/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Плыў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гэты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сіні-сіні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ранак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</a:t>
            </a:r>
          </a:p>
          <a:p>
            <a:pPr algn="ctr"/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Цвіў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гэты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белы-белы май, —</a:t>
            </a:r>
          </a:p>
          <a:p>
            <a:pPr algn="ctr"/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Часцей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мой друг,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прыпамінай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!»</a:t>
            </a:r>
          </a:p>
          <a:p>
            <a:pPr algn="r"/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Ніл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Гілевіч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41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ryb_aa\Desktop\15898130291737517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707" y="4653135"/>
            <a:ext cx="3362293" cy="220486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404664"/>
            <a:ext cx="6480720" cy="6771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Шамякін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І. П.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Трывожнае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шчасце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 err="1">
                <a:latin typeface="Arial Narrow" pitchFamily="34" charset="0"/>
              </a:rPr>
              <a:t>аповесці</a:t>
            </a:r>
            <a:r>
              <a:rPr lang="ru-RU" dirty="0">
                <a:latin typeface="Arial Narrow" pitchFamily="34" charset="0"/>
              </a:rPr>
              <a:t> / І. </a:t>
            </a:r>
            <a:r>
              <a:rPr lang="ru-RU" dirty="0" err="1">
                <a:latin typeface="Arial Narrow" pitchFamily="34" charset="0"/>
              </a:rPr>
              <a:t>Шамякін</a:t>
            </a:r>
            <a:r>
              <a:rPr lang="ru-RU" dirty="0">
                <a:latin typeface="Arial Narrow" pitchFamily="34" charset="0"/>
              </a:rPr>
              <a:t>. - </a:t>
            </a:r>
            <a:r>
              <a:rPr lang="ru-RU" dirty="0" err="1">
                <a:latin typeface="Arial Narrow" pitchFamily="34" charset="0"/>
              </a:rPr>
              <a:t>Мінск</a:t>
            </a:r>
            <a:r>
              <a:rPr lang="ru-RU" dirty="0">
                <a:latin typeface="Arial Narrow" pitchFamily="34" charset="0"/>
              </a:rPr>
              <a:t> : </a:t>
            </a:r>
            <a:r>
              <a:rPr lang="ru-RU" dirty="0" err="1">
                <a:latin typeface="Arial Narrow" pitchFamily="34" charset="0"/>
              </a:rPr>
              <a:t>Мастацкая</a:t>
            </a:r>
            <a:r>
              <a:rPr lang="ru-RU" dirty="0">
                <a:latin typeface="Arial Narrow" pitchFamily="34" charset="0"/>
              </a:rPr>
              <a:t> л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 err="1">
                <a:latin typeface="Arial Narrow" pitchFamily="34" charset="0"/>
              </a:rPr>
              <a:t>таратура</a:t>
            </a:r>
            <a:r>
              <a:rPr lang="ru-RU" dirty="0">
                <a:latin typeface="Arial Narrow" pitchFamily="34" charset="0"/>
              </a:rPr>
              <a:t>, 2008. - 607 с. - (</a:t>
            </a:r>
            <a:r>
              <a:rPr lang="ru-RU" dirty="0" err="1">
                <a:latin typeface="Arial Narrow" pitchFamily="34" charset="0"/>
              </a:rPr>
              <a:t>Бібліятэка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школьніка</a:t>
            </a:r>
            <a:r>
              <a:rPr lang="ru-RU" dirty="0">
                <a:latin typeface="Arial Narrow" pitchFamily="34" charset="0"/>
              </a:rPr>
              <a:t>).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175" y="1556792"/>
            <a:ext cx="2305655" cy="34610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63888" y="1302175"/>
            <a:ext cx="4536504" cy="3754874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У </a:t>
            </a:r>
            <a:r>
              <a:rPr lang="ru-RU" sz="1400" dirty="0" err="1">
                <a:latin typeface="Arial Narrow" pitchFamily="34" charset="0"/>
              </a:rPr>
              <a:t>пенталогіі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«</a:t>
            </a:r>
            <a:r>
              <a:rPr lang="ru-RU" sz="1400" dirty="0" err="1" smtClean="0">
                <a:latin typeface="Arial Narrow" pitchFamily="34" charset="0"/>
              </a:rPr>
              <a:t>Трывожнае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шчасце</a:t>
            </a:r>
            <a:r>
              <a:rPr lang="ru-RU" sz="1400" dirty="0" smtClean="0">
                <a:latin typeface="Arial Narrow" pitchFamily="34" charset="0"/>
              </a:rPr>
              <a:t>» </a:t>
            </a:r>
            <a:r>
              <a:rPr lang="ru-RU" sz="1400" dirty="0">
                <a:latin typeface="Arial Narrow" pitchFamily="34" charset="0"/>
              </a:rPr>
              <a:t>народны </a:t>
            </a:r>
            <a:r>
              <a:rPr lang="ru-RU" sz="1400" dirty="0" err="1">
                <a:latin typeface="Arial Narrow" pitchFamily="34" charset="0"/>
              </a:rPr>
              <a:t>пісьменнік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Беларусі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Іван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Шамякін</a:t>
            </a:r>
            <a:r>
              <a:rPr lang="ru-RU" sz="1400" dirty="0" smtClean="0">
                <a:latin typeface="Arial Narrow" pitchFamily="34" charset="0"/>
              </a:rPr>
              <a:t>, </a:t>
            </a:r>
            <a:r>
              <a:rPr lang="ru-RU" sz="1400" dirty="0">
                <a:latin typeface="Arial Narrow" pitchFamily="34" charset="0"/>
              </a:rPr>
              <a:t>на </a:t>
            </a:r>
            <a:r>
              <a:rPr lang="ru-RU" sz="1400" dirty="0" err="1">
                <a:latin typeface="Arial Narrow" pitchFamily="34" charset="0"/>
              </a:rPr>
              <a:t>аснове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ўласна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перажытага</a:t>
            </a:r>
            <a:r>
              <a:rPr lang="ru-RU" sz="1400" dirty="0" smtClean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паказаў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лёс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усяго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пакалення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якое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прайшло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праз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цяжкія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выпрабаванні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Вялікай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Айчыннай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вайны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і ў </a:t>
            </a:r>
            <a:r>
              <a:rPr lang="ru-RU" sz="1400" dirty="0" err="1">
                <a:latin typeface="Arial Narrow" pitchFamily="34" charset="0"/>
              </a:rPr>
              <a:t>нялёгкіх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пасляваенных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умовах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аднаўляла</a:t>
            </a:r>
            <a:r>
              <a:rPr lang="ru-RU" sz="1400" dirty="0">
                <a:latin typeface="Arial Narrow" pitchFamily="34" charset="0"/>
              </a:rPr>
              <a:t> родны край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У </a:t>
            </a:r>
            <a:r>
              <a:rPr lang="ru-RU" sz="1400" dirty="0" err="1">
                <a:latin typeface="Arial Narrow" pitchFamily="34" charset="0"/>
              </a:rPr>
              <a:t>цэнтры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падзей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аказваецца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маладая</a:t>
            </a:r>
            <a:r>
              <a:rPr lang="ru-RU" sz="1400" dirty="0">
                <a:latin typeface="Arial Narrow" pitchFamily="34" charset="0"/>
              </a:rPr>
              <a:t> пара — </a:t>
            </a:r>
            <a:r>
              <a:rPr lang="ru-RU" sz="1400" dirty="0" err="1">
                <a:latin typeface="Arial Narrow" pitchFamily="34" charset="0"/>
              </a:rPr>
              <a:t>студэнт</a:t>
            </a:r>
            <a:r>
              <a:rPr lang="ru-RU" sz="1400" dirty="0">
                <a:latin typeface="Arial Narrow" pitchFamily="34" charset="0"/>
              </a:rPr>
              <a:t> Пётр </a:t>
            </a:r>
            <a:r>
              <a:rPr lang="ru-RU" sz="1400" dirty="0" err="1">
                <a:latin typeface="Arial Narrow" pitchFamily="34" charset="0"/>
              </a:rPr>
              <a:t>Шапетовіч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фельчар</a:t>
            </a:r>
            <a:r>
              <a:rPr lang="ru-RU" sz="1400" dirty="0">
                <a:latin typeface="Arial Narrow" pitchFamily="34" charset="0"/>
              </a:rPr>
              <a:t> Саша </a:t>
            </a:r>
            <a:r>
              <a:rPr lang="ru-RU" sz="1400" dirty="0" err="1">
                <a:latin typeface="Arial Narrow" pitchFamily="34" charset="0"/>
              </a:rPr>
              <a:t>Траянава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Дзеянне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аповесцяў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ахоплівае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вялікі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прамежак</a:t>
            </a:r>
            <a:r>
              <a:rPr lang="ru-RU" sz="1400" dirty="0">
                <a:latin typeface="Arial Narrow" pitchFamily="34" charset="0"/>
              </a:rPr>
              <a:t> часу </a:t>
            </a:r>
            <a:r>
              <a:rPr lang="ru-RU" sz="1400" dirty="0" err="1">
                <a:latin typeface="Arial Narrow" pitchFamily="34" charset="0"/>
              </a:rPr>
              <a:t>пачынаючы</a:t>
            </a:r>
            <a:r>
              <a:rPr lang="ru-RU" sz="1400" dirty="0">
                <a:latin typeface="Arial Narrow" pitchFamily="34" charset="0"/>
              </a:rPr>
              <a:t> з </a:t>
            </a:r>
            <a:r>
              <a:rPr lang="ru-RU" sz="1400" dirty="0" err="1">
                <a:latin typeface="Arial Narrow" pitchFamily="34" charset="0"/>
              </a:rPr>
              <a:t>прадваенных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дзён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заканчваючы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перыядам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аднаўлення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краіны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Маладыя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людзі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пажаніліся</a:t>
            </a:r>
            <a:r>
              <a:rPr lang="ru-RU" sz="1400" dirty="0">
                <a:latin typeface="Arial Narrow" pitchFamily="34" charset="0"/>
              </a:rPr>
              <a:t>, але </a:t>
            </a:r>
            <a:r>
              <a:rPr lang="ru-RU" sz="1400" dirty="0" err="1">
                <a:latin typeface="Arial Narrow" pitchFamily="34" charset="0"/>
              </a:rPr>
              <a:t>неўзабаве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Пятру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прыйшлося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пакінуць</a:t>
            </a:r>
            <a:r>
              <a:rPr lang="ru-RU" sz="1400" dirty="0">
                <a:latin typeface="Arial Narrow" pitchFamily="34" charset="0"/>
              </a:rPr>
              <a:t> родны дом, </a:t>
            </a:r>
            <a:r>
              <a:rPr lang="ru-RU" sz="1400" dirty="0" err="1">
                <a:latin typeface="Arial Narrow" pitchFamily="34" charset="0"/>
              </a:rPr>
              <a:t>каб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аддаць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доўг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сваёй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Радзіме</a:t>
            </a:r>
            <a:r>
              <a:rPr lang="ru-RU" sz="1400" dirty="0">
                <a:latin typeface="Arial Narrow" pitchFamily="34" charset="0"/>
              </a:rPr>
              <a:t>. А Саша </a:t>
            </a:r>
            <a:r>
              <a:rPr lang="ru-RU" sz="1400" dirty="0" err="1">
                <a:latin typeface="Arial Narrow" pitchFamily="34" charset="0"/>
              </a:rPr>
              <a:t>засталася</a:t>
            </a:r>
            <a:r>
              <a:rPr lang="ru-RU" sz="1400" dirty="0">
                <a:latin typeface="Arial Narrow" pitchFamily="34" charset="0"/>
              </a:rPr>
              <a:t> разам з грудным </a:t>
            </a:r>
            <a:r>
              <a:rPr lang="ru-RU" sz="1400" dirty="0" err="1">
                <a:latin typeface="Arial Narrow" pitchFamily="34" charset="0"/>
              </a:rPr>
              <a:t>дзіцем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патрапіўшы</a:t>
            </a:r>
            <a:r>
              <a:rPr lang="ru-RU" sz="1400" dirty="0">
                <a:latin typeface="Arial Narrow" pitchFamily="34" charset="0"/>
              </a:rPr>
              <a:t> ў </a:t>
            </a:r>
            <a:r>
              <a:rPr lang="ru-RU" sz="1400" dirty="0" err="1">
                <a:latin typeface="Arial Narrow" pitchFamily="34" charset="0"/>
              </a:rPr>
              <a:t>акупацыю</a:t>
            </a:r>
            <a:r>
              <a:rPr lang="ru-RU" sz="1400" dirty="0">
                <a:latin typeface="Arial Narrow" pitchFamily="34" charset="0"/>
              </a:rPr>
              <a:t> да </a:t>
            </a:r>
            <a:r>
              <a:rPr lang="ru-RU" sz="1400" dirty="0" err="1">
                <a:latin typeface="Arial Narrow" pitchFamily="34" charset="0"/>
              </a:rPr>
              <a:t>ворагаў</a:t>
            </a:r>
            <a:r>
              <a:rPr lang="ru-RU" sz="1400" dirty="0">
                <a:latin typeface="Arial Narrow" pitchFamily="34" charset="0"/>
              </a:rPr>
              <a:t>. Але </a:t>
            </a:r>
            <a:r>
              <a:rPr lang="ru-RU" sz="1400" dirty="0" err="1">
                <a:latin typeface="Arial Narrow" pitchFamily="34" charset="0"/>
              </a:rPr>
              <a:t>яны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здолелі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зберагчы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сябе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адзін</a:t>
            </a:r>
            <a:r>
              <a:rPr lang="ru-RU" sz="1400" dirty="0">
                <a:latin typeface="Arial Narrow" pitchFamily="34" charset="0"/>
              </a:rPr>
              <a:t> для </a:t>
            </a:r>
            <a:r>
              <a:rPr lang="ru-RU" sz="1400" dirty="0" err="1">
                <a:latin typeface="Arial Narrow" pitchFamily="34" charset="0"/>
              </a:rPr>
              <a:t>аднаго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 err="1" smtClean="0">
                <a:latin typeface="Arial Narrow" pitchFamily="34" charset="0"/>
              </a:rPr>
              <a:t>Аўтар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увасобіў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тыповыя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рысы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характару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таго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пакалення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моладзі</a:t>
            </a:r>
            <a:r>
              <a:rPr lang="ru-RU" sz="1400" dirty="0">
                <a:latin typeface="Arial Narrow" pitchFamily="34" charset="0"/>
              </a:rPr>
              <a:t>, на долю </a:t>
            </a:r>
            <a:r>
              <a:rPr lang="ru-RU" sz="1400" dirty="0" err="1">
                <a:latin typeface="Arial Narrow" pitchFamily="34" charset="0"/>
              </a:rPr>
              <a:t>якога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выпалі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цяжкія</a:t>
            </a:r>
            <a:r>
              <a:rPr lang="ru-RU" sz="1400" dirty="0">
                <a:latin typeface="Arial Narrow" pitchFamily="34" charset="0"/>
              </a:rPr>
              <a:t> гады </a:t>
            </a:r>
            <a:r>
              <a:rPr lang="ru-RU" sz="1400" dirty="0" err="1" smtClean="0">
                <a:latin typeface="Arial Narrow" pitchFamily="34" charset="0"/>
              </a:rPr>
              <a:t>ліхалецця</a:t>
            </a:r>
            <a:r>
              <a:rPr lang="ru-RU" sz="1400" dirty="0" smtClean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Героі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прайшлі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ўсе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выпрабаванні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жыццём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засталіся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вернымі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сабе</a:t>
            </a:r>
            <a:r>
              <a:rPr lang="ru-RU" sz="1400" dirty="0">
                <a:latin typeface="Arial Narrow" pitchFamily="34" charset="0"/>
              </a:rPr>
              <a:t> і </a:t>
            </a:r>
            <a:r>
              <a:rPr lang="ru-RU" sz="1400" dirty="0" err="1">
                <a:latin typeface="Arial Narrow" pitchFamily="34" charset="0"/>
              </a:rPr>
              <a:t>суровай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праўдзе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жыцця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5445224"/>
            <a:ext cx="5616624" cy="1138773"/>
          </a:xfrm>
          <a:prstGeom prst="rect">
            <a:avLst/>
          </a:prstGeom>
          <a:solidFill>
            <a:srgbClr val="F2F2F2">
              <a:alpha val="80000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Хіба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гэта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гульня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спаборніцтва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спорт?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Вайна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смерць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гора...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Хіба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можна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ў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такі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час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думаць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пра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нейкую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славу,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узнагароду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?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Трэба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біць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біць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іх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больш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ворагаў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што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хочуць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украсці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маё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...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тваё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... наша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шчасце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.»</a:t>
            </a:r>
          </a:p>
          <a:p>
            <a:pPr algn="r"/>
            <a:r>
              <a:rPr lang="be-BY" sz="12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Іван Шамякін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10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2204864"/>
            <a:ext cx="7056784" cy="1754326"/>
          </a:xfrm>
          <a:prstGeom prst="rect">
            <a:avLst/>
          </a:prstGeom>
          <a:solidFill>
            <a:srgbClr val="FFFFFF">
              <a:alpha val="69804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З </a:t>
            </a:r>
            <a:r>
              <a:rPr lang="ru-RU" sz="3600" dirty="0" err="1">
                <a:solidFill>
                  <a:srgbClr val="000066"/>
                </a:solidFill>
                <a:latin typeface="Arial Narrow" pitchFamily="34" charset="0"/>
              </a:rPr>
              <a:t>прадстаўленымі</a:t>
            </a:r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 </a:t>
            </a:r>
            <a:r>
              <a:rPr lang="ru-RU" sz="3600" dirty="0" err="1">
                <a:solidFill>
                  <a:srgbClr val="000066"/>
                </a:solidFill>
                <a:latin typeface="Arial Narrow" pitchFamily="34" charset="0"/>
              </a:rPr>
              <a:t>кнігамі</a:t>
            </a:r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 вы </a:t>
            </a:r>
            <a:r>
              <a:rPr lang="ru-RU" sz="3600" dirty="0" err="1">
                <a:solidFill>
                  <a:srgbClr val="000066"/>
                </a:solidFill>
                <a:latin typeface="Arial Narrow" pitchFamily="34" charset="0"/>
              </a:rPr>
              <a:t>можаце</a:t>
            </a:r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 </a:t>
            </a:r>
            <a:r>
              <a:rPr lang="ru-RU" sz="3600" dirty="0" err="1">
                <a:solidFill>
                  <a:srgbClr val="000066"/>
                </a:solidFill>
                <a:latin typeface="Arial Narrow" pitchFamily="34" charset="0"/>
              </a:rPr>
              <a:t>азнаёміцца</a:t>
            </a:r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 на </a:t>
            </a:r>
            <a:r>
              <a:rPr lang="ru-RU" sz="3600" dirty="0" err="1" smtClean="0">
                <a:solidFill>
                  <a:srgbClr val="000066"/>
                </a:solidFill>
                <a:latin typeface="Arial Narrow" pitchFamily="34" charset="0"/>
              </a:rPr>
              <a:t>абанеменце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 </a:t>
            </a:r>
            <a:r>
              <a:rPr lang="ru-RU" sz="3600" dirty="0" err="1" smtClean="0">
                <a:solidFill>
                  <a:srgbClr val="000066"/>
                </a:solidFill>
                <a:latin typeface="Arial Narrow" pitchFamily="34" charset="0"/>
              </a:rPr>
              <a:t>навуковай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 і </a:t>
            </a:r>
            <a:r>
              <a:rPr lang="ru-RU" sz="3600" dirty="0" err="1" smtClean="0">
                <a:solidFill>
                  <a:srgbClr val="000066"/>
                </a:solidFill>
                <a:latin typeface="Arial Narrow" pitchFamily="34" charset="0"/>
              </a:rPr>
              <a:t>мастацкай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 </a:t>
            </a:r>
            <a:r>
              <a:rPr lang="ru-RU" sz="3600" dirty="0" err="1" smtClean="0">
                <a:solidFill>
                  <a:srgbClr val="000066"/>
                </a:solidFill>
                <a:latin typeface="Arial Narrow" pitchFamily="34" charset="0"/>
              </a:rPr>
              <a:t>літаратуры</a:t>
            </a:r>
            <a:endParaRPr lang="ru-RU" sz="3600" dirty="0">
              <a:solidFill>
                <a:srgbClr val="000066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4008" y="5724901"/>
            <a:ext cx="41764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Складальнік</a:t>
            </a:r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/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Бібліятэкар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катэгорыі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Рыбчынская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Бібліятэка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Палескага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дзяржаўнага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універсітэта</a:t>
            </a:r>
            <a:endParaRPr lang="ru-RU" sz="140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43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1992</TotalTime>
  <Words>1424</Words>
  <Application>Microsoft Office PowerPoint</Application>
  <PresentationFormat>Экран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368</cp:revision>
  <dcterms:created xsi:type="dcterms:W3CDTF">2022-11-09T08:10:03Z</dcterms:created>
  <dcterms:modified xsi:type="dcterms:W3CDTF">2024-05-08T06:11:30Z</dcterms:modified>
</cp:coreProperties>
</file>