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6" r:id="rId8"/>
    <p:sldId id="278" r:id="rId9"/>
    <p:sldId id="284" r:id="rId10"/>
    <p:sldId id="285" r:id="rId11"/>
    <p:sldId id="308" r:id="rId12"/>
    <p:sldId id="286" r:id="rId13"/>
    <p:sldId id="305" r:id="rId14"/>
    <p:sldId id="293" r:id="rId15"/>
    <p:sldId id="296" r:id="rId16"/>
    <p:sldId id="304" r:id="rId17"/>
    <p:sldId id="307" r:id="rId18"/>
    <p:sldId id="310" r:id="rId19"/>
  </p:sldIdLst>
  <p:sldSz cx="9144000" cy="6858000" type="screen4x3"/>
  <p:notesSz cx="7102475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F27"/>
    <a:srgbClr val="005A7E"/>
    <a:srgbClr val="9BFF9B"/>
    <a:srgbClr val="005400"/>
    <a:srgbClr val="355222"/>
    <a:srgbClr val="006400"/>
    <a:srgbClr val="336699"/>
    <a:srgbClr val="E1F4FF"/>
    <a:srgbClr val="D5EFFF"/>
    <a:srgbClr val="FF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8" d="100"/>
          <a:sy n="108" d="100"/>
        </p:scale>
        <p:origin x="-7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9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01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68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1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7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1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6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4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2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16556-29AD-44B1-8A1C-ABE338D926E3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9"/>
          <a:stretch/>
        </p:blipFill>
        <p:spPr>
          <a:xfrm>
            <a:off x="0" y="3784600"/>
            <a:ext cx="9144000" cy="30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bit.ly/39dhYHn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H0yEG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131"/>
            <a:ext cx="9144000" cy="693713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2661" y="4853355"/>
            <a:ext cx="8591119" cy="1890346"/>
          </a:xfrm>
        </p:spPr>
        <p:txBody>
          <a:bodyPr>
            <a:noAutofit/>
          </a:bodyPr>
          <a:lstStyle/>
          <a:p>
            <a:pPr algn="ctr"/>
            <a: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Журавский Александр Юрьевич</a:t>
            </a:r>
            <a:r>
              <a:rPr lang="ru-RU" sz="2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Кандидат педагогических наук, доцент,</a:t>
            </a:r>
            <a:br>
              <a:rPr lang="ru-RU" sz="24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доцент кафедры физической культуры и спорта</a:t>
            </a:r>
            <a:br>
              <a:rPr lang="ru-RU" sz="24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8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661" y="180318"/>
            <a:ext cx="2797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ЮБИЛЕЮ УЧЕНОГО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7562" y="378332"/>
            <a:ext cx="5050806" cy="1077218"/>
          </a:xfrm>
          <a:prstGeom prst="rect">
            <a:avLst/>
          </a:prstGeom>
          <a:ln w="12700">
            <a:solidFill>
              <a:srgbClr val="CC3300"/>
            </a:solidFill>
          </a:ln>
        </p:spPr>
        <p:txBody>
          <a:bodyPr wrap="none">
            <a:spAutoFit/>
          </a:bodyPr>
          <a:lstStyle/>
          <a:p>
            <a:r>
              <a:rPr lang="ru-RU" sz="3200" b="1" spc="50" dirty="0" smtClean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Виртуальная выставка</a:t>
            </a:r>
          </a:p>
          <a:p>
            <a:r>
              <a:rPr lang="ru-RU" sz="3200" b="1" spc="50" dirty="0" smtClean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персональных трудов</a:t>
            </a:r>
            <a:endParaRPr lang="ru-RU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575" y="4551835"/>
            <a:ext cx="4214202" cy="2092881"/>
          </a:xfrm>
          <a:prstGeom prst="rect">
            <a:avLst/>
          </a:prstGeom>
          <a:solidFill>
            <a:srgbClr val="FFFFD9"/>
          </a:solidFill>
          <a:ln>
            <a:solidFill>
              <a:srgbClr val="CAD7F2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3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r>
              <a:rPr lang="ru-RU" sz="1300" b="1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Распределение нагрузки в годичном тренировочном цикле у высококвалифицированных байдарочниц  / А. Ю. Журавский, В. В. 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Шантарович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Физическая культура, спорт, наука и образование : материалы II Всероссийской научной конференции, Чурапча, 30 марта 2018 года / ООП ФГБОУ ВО «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Чурапчинский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институт физической культуры и спорта»; под ред. С.С. Гуляевой, А.Ф. 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Сыроватской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Якутск: 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ЧГИФКиС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2018. – С. 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232-235.</a:t>
            </a:r>
            <a:endParaRPr lang="ru-RU" sz="1300" dirty="0">
              <a:solidFill>
                <a:srgbClr val="005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5285" y="4521058"/>
            <a:ext cx="4554415" cy="2123658"/>
          </a:xfrm>
          <a:prstGeom prst="rect">
            <a:avLst/>
          </a:prstGeom>
          <a:solidFill>
            <a:srgbClr val="E7EDF9"/>
          </a:solidFill>
          <a:ln>
            <a:solidFill>
              <a:srgbClr val="CAD7F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Распределение тренировочной нагрузки в годичном цикле белорусских гребцов на каноэ / А. Ю. Журавский // Современные проблемы физической культуры и спорта в XXI веке : сборник статей международной научно-практической и учебно-методической конференции, 20-21 июня 2018 г. / Национальный исследовательский Московский государственный строительный университет; ред. кол.: В.А. </a:t>
            </a:r>
            <a:r>
              <a:rPr lang="ru-RU" sz="13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Никишкин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Н.Н. </a:t>
            </a:r>
            <a:r>
              <a:rPr lang="ru-RU" sz="13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Бумарскова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С.И. Крамской. – М: НИУ МГСУ, 2018. – Выпуск 11. – С. 150-155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2079" r="31634" b="20067"/>
          <a:stretch/>
        </p:blipFill>
        <p:spPr bwMode="auto">
          <a:xfrm>
            <a:off x="460375" y="757977"/>
            <a:ext cx="2361957" cy="3501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rgbClr val="E7EDF9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AutoShape 6" descr="data:image/jpeg;base64,/9j/4AAQSkZJRgABAQAAAQABAAD/2wBDAAMCAgMCAgMDAwMEAwMEBQgFBQQEBQoHBwYIDAoMDAsKCwsNDhIQDQ4RDgsLEBYQERMUFRUVDA8XGBYUGBIUFRT/2wBDAQMEBAUEBQkFBQkUDQsNFBQUFBQUFBQUFBQUFBQUFBQUFBQUFBQUFBQUFBQUFBQUFBQUFBQUFBQUFBQUFBQUFBT/wAARCAQABQADARE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5YLfcGDfLyDuI6V5D5Ueil7ootCyMC21gd2DnkYqVJGbiPWz82IkN845OR6n1pOdmUtB8dttjyACrcDIzt9P5d6Tld3He4xYQxAJPOOcHpz6UN6Ex3sXGsCJmRAORkAMOOOOvb/Gs2y5e4xUtg6PkbWUjknp/jxms3KwfEiWS3hkIHAJ4OeB/n/CpUmPyI/syrK4bAYDOFP+cVbdxbKw9QJIwp2iPpjAyOQe3/1qSdiUrjY4FtpSJQWjcE4xz7jnv3ocrhZD0iWOQsSJELb884IpXG4pqwNGi3ClidrDBLduxHvxTjIyUbMztStvIWbgFlbOAOo9fpjmumDuVIpwym1dwHIO3J4z+tatXQmdX4b8Xy6JbN5EccrSI0cpaRlByPlbjBDKSSCD6VDVjKceZWOjk8T6st/cWrYtopkXz7UsJFkDAOMnJyOcqc5AIGa4687GMcNrczrrUrw28tqLh1gkyJI0c7W5G0Ee2DjuPyrljJM6vYIxrq4kjBXLNEjFim7G09CR+AFdMYpmypqOxSD7FVX+UBcNgdSMf4CtXBXJcSIMxQuSNwIHJIBxjoSPfmqa7Gdhsd6CZEceYrEdevX1/T6Y9KpQuUkSxyNDLsx98Bl47ev6VDijVxRPGwRSDg8/UYxXO0jC9mOkVZDtB68gn1/H8adkaJtjo4YXmiWVD5CtlyoBYLxkjPf/AOt+GsGky1oZpjaS2uI4mAVmBAA5J7Ef3TjI/Efh1KdmEYe9c+pNI+CXhzx4fBmuW2orcLCYv7SWRwTcxBSedvRhgA9Dgknnivo8qnTdZOZz4vEOim4H1AdOtZdM+xzxr9lhT93FjKjpxj06f55r9hniaMoRUWflk5VpVJSa1KWpeHtOgt0a4tVIuJPJAYnL5Uj19h+VfP4mpGVaPslqezhlNwvNkGtaIuo2aBV8uSMHaCcEgjBGR0PPWvVq4OVeknJanmSxUaNW1zkdK01U8YasgiVxNY2ixrcR5UMjTbyexPzL+dePgsO6VazR61evCdHmL3jb4a6P4y0eW3vLKB7llwLlUCydCOGHTqa+izTL1XoHi4HMVSq2ex8qeIP2fdb0jUtWNpcW8NjZp5sb3TFFkX5vunGASV2lTggnjIBr8Yx2WunNpH6bRqRnTU31PF50llO5YmVXZghK4BHGef05+navE9k4PU2jQdtB2j6vdaTeW93ZTy2t1DIJkmjYqQ4OfzBGfwoas7ol0JSXKz7D+E3xXuPHrWnhTxfYNYapcWIntb+TMf2qNt2HT0454PODXr4eu1HlZw1cGqcl5F3wNB4c8BftA6fperx32jMbXiYqZba7OzIJbltzlBkjvkVy16d5cx3UKlRwlyoo67+1zf2Hh/WdPME0etNNFDaXiho28pWcl5EbpIwCAjvknjFcslNqyieZUw1Sa949u+Efxs1Px98DpNflGmyeJrZ3sUuI5h5bT7Q0fmrj5CVdfUEr26DWEW422NKqVC1OLtc47wr+09rHg7xdN4Z+KyRW4PlJaanBGDbksqsrSP2GGGWHAJOelSlVg7IPYypLmTuevKfD/wARfDsuraRd2c+owwDz7W2lSQo4yGDFeedpwT14P0+ry7OamDtFnjYvAUcwXLOOp5zoXiXSdcm+xRTx2l2j/v4rnCvHz0wemPm/I+tfa0uIo1PiPn1kc6UlGMdD13xDr9r8KPAl/qbTwK1nbtIhc7fPKDOz3OBj1GR6GvzjMcX9crvsfXQpexpKnDc8C+Ho1HxTqdz4y1uUG81QtLFbw8RJHgAPjuxCgZ/uj3r7bLsHLC4T2zWrR4+KrctVUIs+jfgzcaV/wiviK8n01NRv47i32RNtKMpJdOoPJaIjP+0OteZVpSp1Yu+51+3/AHDjFXZwunfDHWPEMiLYWn2iGeJZSQuEAIVhnPTqP8ivsaWcYehQ5JvU+ehk1WrU9ulYu6h8LJdGmSza+8mbaHEe7kJgA49un6V439v022raHbPLIt3lIoL4R0y3nt3vtRgVGTdIJZF4ABJJJ7YH6Gs63EM5Q5IIFldOElJanF678W9FstXttP8AA+lReIr95Al5d2yDyraMN8xaXkEjIYAZ6j1r5OSqYyblM9+POoKEdEaehwXV9rOo3lj46Fxq/mMIrHaoVEQvHgxkZPIySO4B4zg87oU4StI3gsO9IL3u53MGrapJJZz6hJa20MJL3aGMlHHl4G0seDv578D8a56lHX90jeNSnHdnmHxU8AWGqeMIj9j1C1tZbuO5mntbjdFMmwBldNwK5BAyB2/GvYwuCbjzNanPOvTjK7MDUPDvw4Tw/DZaBp32C9vCzWmoTwumx12FlDEgjIONufU44rm+qOVTkmjonnE5Q5eh6D4I+Mmq3/jO303xDpUMM9zO8cqWzgJDEqYRo9xzKC6knBJG72rlxOX1aD02JpVFNX7nsvhuTSPEl5ezaVfR6gLW4ME5hfcsUoAypHY4Kn8a83lklaR6cNVYy9X1L7f4jRlj+SKJUUhiBgkn6Zzzn6ZohEnlu7HRWurWOmKs1w0drKynHP3wOwPftWUqd2J1HT0RwPin4h6jqH2G60q18+xuYjJIjIzsTkdGHAGB9enpx9PluCpVVdvU8PFzrUv3lOOpx+n6q9m+pG3ia2s5pHngIwPKeT5pYyD1G8s4I/vEc4ruqZc4y3uhRxDnT5qq1N/R7vT/ABWi21zqVva6mV2y2plAD/wlgpPfB4HSvNmpYWV0VB06nQ2dY8Q+CPgro/2rVpofNRTL5oHmOpAPJAHAzxn3xzXBi8Q67U2dcaioQ5aa1PB/hp8btR/aN8bz6QtjFBFDNClnsBDvvchuTg8fKOgxzmvpMlxiowmeFisvr1mqstD1T4h2tvpl/Ha2yLILVURGcD5TtAz7nG4/jU4flr4jnqdToxE3h6HJTOat9YktLcKrCQknzGBG0HsD6/r3r3a1KlWqqPNZI8SnUnCm5PcLcXFpBdXL2kc0eobkBXBEecbkPscHn19eK29yE4w5rofPVmvaPdHyv8bfguNGjn8QaKhaxLFp7ZesBPceq5z9P1rxM/yOnGPt6fXU9/Js1eJn7Ke54pa6ne2eoRXltdSRXsEgkjmVjuSQYwwz0IwPpj2r8tceW8WfXTpJ3Uj6f8MftiJp2o6b9r0iQaU1iLa6Rj5gluFU7nU9QDuUHOT+db0Z8ljwKsJptdD6H01oPFGkvdaXPb3kcUQMtmcMysW4AI9PmHI/hPpX0dHFq1jGMYdTmNZjj0ew1MC2S7EkTSR2/Xbcqccd8Er+YPeu+T543HeUfgNORbbXEtJYAmRGTned0Knnp3OcDn+6a66Mvd5WjgqN812itqdtFqNlJMmoWovbOCQW07kFg5T7xA5xxkivoqjpRw9o7nk0/equ6MDw+7azh2to/NjYxTqGK/vA3JBHUEEGubAV4865zevSlGD5Ud3pOjRyaTPZzbQkzYVC3GFBJIH1Pp6elehjsRRVQwwVOcoMh0mJdF1CKxvgLmPysW7N8x6nK59RgHPowrxPbwnV5Fsz050pUqXtXuUrrw5p3iWELNaea9nIske5vnXa3yjP0GD64969HFRWEp8sXozmwldVpe+tSyYbfw+8eq6zfpFCTHEgk+VFcKc4z7DP6c18dVs25Hv2jbRHQX+hDxBHYTWup/YlSMq8bLhW5AVg2Opz0Pr2ow9aMJc0lcVagqtPXc7j4K6YY/Ftvot14ont9Jt/9JS3VwiySDGOvTpwB6ke9d2ZYmlWpWjE87B4f2VT3j6Xkv8ARdI8YC8R9t/NFHbSxov3gXO047c7ue/4V+e7M+qcW4mn401KPRtEutZtLL7bfxRfu1jXLv225HPOe1NzurE04SlpsfAn7SXjb4u/FGSS38M+ANW/se5t4rS9S6tjF5Uvy5ZD1wWY9P4UGcZralVUXY7Hl3tNXNHhVz+ybc+JfjLfzeJ/Dtx4Y8O2kSKsEZHm3WxVQNnnBcoWJ7A160aSmrm1o4ZaPmPXNO/Zo+HH9nSwWXh6GJIpERmupNzyjpleQeteph6VO3vHPPNK2y0RwPxA/Zf8PeIvEmqXosrhJriTzFltmASLgLtUY6cdK+swmAwlWlaZ8zic0qxqpuOhx1/+xEDplxc2HiACa3haTY8PBdcYBIOcfe5weg/DwsblNGnpS6nq4bG08Snznmfgb9mzxb4k+IkOlvG1rbxH7VcahLkxiMN1B7secL179Aa+fq4GpRZ6HJRnD3We8+Jv2gYPD/ivxzBPfDGg2aJpK2Ei+Xdl2IIJb7zIzIDjj5GPesmpQV0eHUw8m7JXML4bftLP4huWuL3RZ5b2NkXdp8LM7qS27gLgbcfjmvUwuZzhHlZxVMtrJ87PoW68J6frMJu43jN2jL5qeUu5cqOSPXkivqcsz2WGTieVjcAq7SkNj06PRHfUFEUcNrbvI8kwIUkAkbuOnHX616VfOFiaLizgpZdTw9dTgYGraPpviy3Nh4oTTb0SqUmKgDY56le4weB3459K4nKh9VUVLU9PD4yth8S6knofL/xY/ZZuNIa71Two41HTQSfswcNNGuc8f3vwr5rG4Oh7PnhK7PrMNj1j23JWZ89hZrCZhIjxODhicjHP+fyr5Oa5XY6a9PkVkj3z4H/tEXPhVl0fxE32/RrliGmky0iZ789RnjHuK9HB4l0ZK+x87WwVSi/bUz0X4w/ATTdS8Jy+K/DC+fI2HkggwyyRkEFgB/FwDxwcmvcx8aOIo89Pc9fK8XOqnTqPU+VL2xms5pTs2vnkN/EfX8q+JkmnaR7FSjFIZZPcST+ZJEAXA2heAfw/Ws6ihY5VFm3HtJG75iwKgH16A/gf5V57Wpty2R0ngfxpceCbya7tlM0rxbIY5JD5aPuUlioPI2B1xx941tCdjirUudH0h8H/ANsrVPDenwaXqiyaqU2L5s7JtUDgk45ORkZ98fWJVLSPOhSlQlzI+gtH0b4W+MifHU9pbf2tcWytFAZgRpxLsS6p0V2JGSRxtGOlehh6nNL3j1/7Sagoyjc8e1/9lrwV4r1FNQ1DWL3W5JEGy5urwthDyAvtg56+tfcYCthKa99HlVsYou9KNmUj+yD4Ht7djDDPK5yBi5PKEAfrz+tfU06uX1ForM82pj8S1ZWPR/E+vr4C03wtpum6KL7dEbK2liCt9iKxExsSwwqqQuT7d6+Ux0lGp7rujopVJzhdvUv6743tNLtbK6v76302JnEc80/LvtXLKvHPB5PTrz2Ph1K/KWlzPbU+bvHv7Udte65a/wBjaHAdIW5juSUwssqIW3bsdzgkZ6AKehrhqYlyehuo1Z/Fscd438V+Jf2nvF8upaTp81nZ2sAZ7WI7obc5wAAANzkBegzkHoBW1LCvFHRS9nH+Luelv+zJ9n+HK6JpM7watJN9tub94FEsrjOyJj/Ai5HA6nrX32CyrDxoc03qeZUzBzq+wS9047xT+yNrNzZpcXPiRLnXmhV5YJ4h5e4rjgjJIHIBI7VlQyqli5NSZ2VMRQw1oo8J8f8Awr1nwP4xtNNgs7opeSJBAxXBkdsAgEHB5PrXlY7JpYd6rQ3WIp4mHPTd7H2hr+s6H+zF4K0nw7FdXs+p6kFmTEuZImRcNMy5wF3HgdCSRng150aajpI8+vbkuo77nQfBa71u8Nss2r6fq2gi0Mr3l6POmurgsScLwFXnHO7p6Vs4JK8TkwygtYvl8j1K0gutUTy0V7axh3PuWIKpY9efUDsf7w7iotOOp6sff1TOC8U/ETwXo0t3Z32pxrPax+bJbiFmAcsVCLuHzyYKnAyQHB967aNWUNbHFXu/dSKd34j0pF06GfT9RVrx1SLzrdxsLn7rsRhcdOvbPvXvUc5qU04xPJllXtJqc1c+LPiJd23h34q3V5/Z/wBh0rVUE9sjuC0MZclW4O3kqcDkANXxuPqyrV+d7n00qMo0VbY+pfg98UIdQ8HaTDcXUcF+tuhXzdpMiH7jH3IHf8q9fLZUvaJzPkcQ5wi1Y75bJdUuo7q4mhVZmw2CDwB/j/Kv1iGbYfDUlGDPiZ4F4qpzTKTz6OPEI01LiOSYkMImYbwO348E4968jG8ROpBxierhsnUKqb2J/Gd1cLeLYx6VNd2Eqqksisu1QepwTk9fT+VfJUZqre59jKPJZw6Hzb8Tv2Wp7zxvpEnhAyW1tqVwzahCjny7WMMN8uT1G1iMZyScDOa8jG0E3ofSwqQxNFXfvI9H8VfE/RfBEuj+D/AzWV5du3nTRq7SHC7Qql8kEsMnBIwAOgrgVT2DR4mIpyneMjvtE+JWja20c+safJp8sKCM290mwR5JyT+v8++T9dhM5VKNj5mvltSL5pao6Pw1oWl65eS6mZrc6WpLLggg56AV9bHO41qHIzw6eXUo1HVe/YofEJD460K70a4tRHpdzGyGJeM9AGA9f6iqwkqFOlLXVnXGvVVWM4KyR5D8LrSz8Iape+FJ4otPkt7gQpbKSGuPkVlkROTtA5LHv+VfHSqRweK511PocZBzgpyV2z0u++H2k3WqQ6lMjyapDAY4GRjhBuDZ9O345PXt6NbMPrlSKlsjOjh3RpNLc1EWLSlElw0PnQrzI6hvLHJA+rEjjvzUY2qsRNUKWoYamqF5TMbxTrGp6PoFvd6MzXE7zSTyy3MPlCcLgbF9C5PAxyAT0r56vh50JWPcowpYqDa3Of8AAHxUTxTqX2XULyO21Q/MdNRQDGoOMMx/iPJwOcdhmuOVSadjj9mqMrz1R0vi+4gu9ft9IafUBG4UvHaEoFBHdgOp64znBBxVRtLc6pRio88Y6GqmgW2jQ2VvBMsVjAS7LcMZHLdvmY9eevNaR+HQXu7IfL4nh06/tbEWU8ktyMIVhLKRnGWIGAM569gaz9s1oV9Xe8noOvrs6NKN0cQeWT72QAIgvzSMfc8fiKmV5ms4wSM/UNH1nX1M7a21hp8iIwjs41VgoGSdzZPJx+FdtGnTS95anDOUZPYwvFHjLSdO1Cz8OLrV0usBgWtbLE0pjHGW2g7ScH9TzVRw/tJ8sTOpKNOPMkVfFfhPTvGkcNpJa30ABVVmiuSjAj+MgEDGS3P1NejUyTkp8/ceFzKM37PcrfD2aG68QyafeWzXUtzbmWG6QBUMMbbUZuBjdjIHuK+RlCVGbiz2bqk10TNy98N+JdFuby7F8usQsXeLT1RYsd9u4Z6Z/T3zWiSexpKlTq6o4weIdYu/EQ0rxDZQWLmB7i22EMs839xMjAAG4b29CccnD5WjGWH5GrFeH/hP9Ghvbq+0VZwoREjs596g4Ysw7twOhxyaLMJYOL1W5j+PfBh8X+ALjWn0yaXUhFnZDuFxvz9wbQSxH5Z+lbQpSq+6d1GXso+zmzyO/wBe/wCEFtfs/iR9S1CeBVtbWySxURWaIAVHmMMbsk52jkjqeo5KmEnSehn9WjTk6kFe52Pg34vHwPZaZa3UNy1hqIN3IGTMzDbyAOyjjrzweOQK56VSVKR42KwsZ+9bU+j/AAn480u+ENvp+pQteSRCdrZXUvGpHcDO30Hv0yK9anj2pK55vJFpxmrGnbR6e10l3JcR73kCAu+SzdcY7nHP5171bOas6Xs+hlhMrpQn7RFrVEs5rlY50jct8wDY598dxXmUcVOi+aJ6tanSk/ePKvid+z34d8d3n9o27ro2qNhUuYMBXPuvQ/59q66+Z+1haSPQoVqcYcktjpfD3hG48PC3zrBkit0WKRWjUKQq4JHoSeT16Y75ryIVp3vA46mEw9R3idNYLb398I8pMIDu+UcKw/rjBqalaUlaZtSo+zVk9C/44Rk06CBr0WEbZGUAyT2OT0x1+tLeJ1RiuRnN3vh2zsxHcNCdRuWiWOKS5+ZkHsT0Jznj1q6M3B3Rm/ep2Rn+ItY8P+BLOO91i4SFXbbHBDHvd89WCLk4756c111ajraGEKT5TM0L4g2nxFjsby1F/punO2Y7eWPyjcMCeTjlvTA455rmv7My5JRdjQ8SeBLLUZotRvJFEkfzRpOQULEkF2XjOOQBwOOav2jaOyM2osv/ANq6VplrbgzwogGyIKVzIenykdf/ANQrL2jORyUuhbOuaZdW9xJvj22uWldQB5Z9Ceobt611QqOOpm4c+xt+H9f0++sraSC5imikJ2MjAq2DyAf4seornlCU3zNG1NxejPy8+WJTgBmB6YwVIB7+lfIWu7HuN9BGLSICcAE8YH4Hn6/yoa5WN3sPilSDOAw3DbyCQaUld6GkY8xNhUORko4HC/MOxHP5iod1oXGD5rDViDSAjDgnA3Ace3P0ppuxEocmrHqxzvfcUxtLdOO+fTvWbbCPvLUkmCgsSuCRk5HfuPf9OtRZszs76ClRKq4jcFuBnnd/n+lacth8s+wxP3ije2Hz/nFP2NS+xqotrUkjhkAIC8Y5GMjr19u1EqU1uieVoZLav8vyFdo7n0Pfj2ojFvoUqMpapEJSWJACrDn5lIwD9PQ/41r7GT2QOhUWtgFzxsZdgGPmPXPrUypSjujGzvqPnVXt0kUlpF424yMHOPx5qI3uD2uYc8TLOXiTbGBxzk/h/ntXZGXcUVfVEaTtAcsCiqMexP8A9bI/OrauN2Rv6JOYp/LXOepBIPHbGPw/T3rhxENAbsa1zKQxI5V/u4Xrx9a8+MVEL2Mu4uYlZVZH3EfOSpyOnb0x/MjtXdGPUFK7siuL6NZRlM4PKNzu/wA81tyOWxc3ZalKWePbtLHaQM5bIz6/yrTkaMrWV2SI0cZBC5YjbwOp7fz/AEqopy0RpGLlsjrPDfw28VeKo4xpmiXt3GeFYxbVz9TitXhKq1aO+nQvu0al/wDBXx1pTSLd+Hb4OozhUDEevTP1+lTHBzlsgnQguqINO+EPj3V4ZLiz8JavLDA4V2FlIdpPQHipng5wdmilh/d5rqxz1/ZXmnvLDd281lcJ8rJKpVgfoRXO6FSMtjknZ6RILRIWG0ny3PYjkHtj644rKfNcmMtLI9O+BeqWWialrF7ea4mj25spIoppAxEcrAbXAHDbcDcp6q5xyAa66MpLV6GVenGNG73Z9FeAvjXp+vWFpbvfJLfyPHbzC3U7VZlY5BJxj5G/75zjmvbpZhVpq1zxqmCi5axPRNI16CS6NtdtcLcRMA5dTtBORuGe33hkDqpr6XB5nRpyU5bni18LOV1HY0jqljsVvtESxhwrSu+FUk7VH1JyM9K+l/1kpNpLY8GWVN3kYmrQ2Z17S9ShvojLESkiQuD5sLgKGx7NsIPsa2jnFCU1KDJhh58rpyO1s/sGlxT3V1/pdwp2pabflfI+Ylu2Mg9etdn9oSxknCDIhg4Yf36iOR8QWSCOe2nVUV44ruIFdyybsqyEdCMquR0JbPoR4k6KlVcau57dCvKNuV3Ry0/w00/TNSsks4rZ4I4PPn0eSABH/ejc0ZI+RslSBkZx7mvmMwwtOMrRPpsLjZuPvdDyn4wfs1WXi61uvEHg6AWWo7zJLpn3RM2SW2c/K2OceoI4zXzU6XKz2KGIjUaZT/ap1mfwPJ4Eg0+2iguNMsEVXEOChXhk3LjKsDyueqA8ZqJPl2OCvOdTEScdjq/gV+0PpXjC002y194Y9b8zyocrkIqgbeW9eM8/eB7EV1QxGlmjnnz0dFpc9x13wX4d8UeHNPnvNOstTv5tyzzPGpLP5gZDk8jhT/LNfdZRTw9Ze+keDmOMxEFF0pHj/jn9mHRtQ0i7k8NST6JPNGI5LKOdvIllUkgsMkg84HYYrfGZBRrS/d6GdDNYzjaurnlWpTeJ/BWoR6H44ka6tJF8vT9RuUE9uXz9yTjJRskHoy7sjpz8pjMDVy92auj3MNVpVE3SkeofCjwpP4R8feGfEVtaXdtc3kDfaJNEc3Gn3dqi/cfP3TsQEY5+U8VwxUKi13O+nzRXMkfUsur+DF0yLxNqlrZQhGMLyzxAPDIQCVLHGeo9BXn1U4O1y3i5U9eW587/AB70bxx8Qru1ksdIuNT8JrO1xaQxjy5JkxsZcEgjJQ4yOnI64rlp3c0+wlhvaJzejZ6T8NPDzeJPDtnqV1Yy6DaTQsq2twvltEo4Awegx+hr9EqZ4/q3sVtY+bq5bHD1HWqPU1NK+NXgn4fwXUOn3j6xcBzCbWxjMzyPEAcEL6FuD05PXBr5arjp1uXXVHTBqEf3Suadt+034h1fRdSsdL8Ky+GLgRq9vfXaKyfc+ZWjDbsY2/N0B6jtWuFwFTG1bzehpWxVSnT1Z4le+DL3W9Zl1fxD4i1XV9RkQxShpzBCF3ZwFTkAED+L+Efh+p4PhvDqKckfF184cG4pG7Ne3lhbww21rBf2OXWazmA3srJsLK5/i29jgHceRSzHh6EafNRRODzqcqlpuxc8PaT4X0bV5Fss6fBAiqLYR+XF84UKUz7AA46Zwegr84xSq4F8jR9/hqscVHTUm1Pw3Pf+Jf7e8PacZpbffGSMhGLbAZFIzj7ijHQ7M9yTsqVOtBSb1JUmpNKJz73Etzqb2l7bPb3MYLxAyMY5lO4thdxG5SWUj0xX1uS0aCly1EfKZrUq09YM1o7ua53+ZI83yYXksQR909TwK+rxODoP4bI+doYuqnzSRyN94VsLzVrr7Xbiay1W2ZJIip2iaI5DjH3WKMRnvsHpXiYilSjWSdj2MPXlKhJyJPDMt/oV0una1E8pTd/Z2pxDczgYxk4+WVRt5715GMq0efludeEp1bc0ZaHoGhfEjXPhl4V1K1tY7LT3uXa4N8wXajY+YsvXDYxx0JzXymNjSafKe5RlU51eZ6o5vl8KWPiS00v+17Oe1eeRbJwxDrGX2KM4JLAp1+8R05x81zcmjPpYQlL4ToZfAqaloFlqX2NoHYGXyZvvxFlyVxzg8kHn1HNOM1fUuUOX4jE8IXUq37WMtoHtZJGME8OFMKbBhWHf5g/P+0vpXQqk0/ddjkUnJ2O+8P8AwyXxPNe/2isVzGFWOPMCjJ5LNu9cYH4VCzCvSlrK52fVqUo3kfJPx30ePwL8TI9F1PQfN0Ge4SH+2LZGzZtJwHc4O0rjPB6Guh4qVfc4PqnLeUVoR6XrHhDx/p+oeDNUu7eS+lVbZ7u0wFu/mX5o+4IckYxjKtUVINWdtCKdRU5rmWhueFPhXofwJsW1jwuJIdYsWSCS7uyf3hJPcjGCzjpxkfl0UW6d13OnMKqqRUUcJqXjG+8XLej7Zb2MaTxFbkTB2kyHDADsSu0jPoeK9WlKPJeTsz5905b2uixY+GB4j8P2uly3O26nIdhbxlYpmwQwJHIyM9D/ACrvo1qSjeTuYKkpy20NXUrXS/gvdRvPqt/Fomp2jB7S63TRxz5Ub0kwSp5YEdDwexrleJTbtodVSi1G8UaNhJb6lFBfzyK2jyQJLJmMFJw4IVQTnruBxitquPq1aKpXuY0MJTws/bbM+T/iV8IJLua/8QeHNKm0+wdi502bh48feKg9VyCQB2xXy+IwsZQbS1Po8PiVV92bPHWW5t3SOYMFTICEHCkgZwPXpXhSjy6HbJKSOw8DfEbXvhrrlpqGlXssUsDK7W8jHZJgltrL3+8efc4qIzcWcNTCwaufX3h79pbwTrXiGLTdUuVSREtIY7yCFtjytCplwewEpZRnr/P2aWMdrXPKn7SjLRaHbaJYec13Pp17b31j9reQAqC6qx34Y9eDkD6ivoMNiox3OebVT4Tlbuy1XR7u5nurKLVbKUOGmtYxHLGhJBUj+LgHJHrXrYaunU97Y5cTh5KKlTepQtr3SbyXT7jQ9QM+1HzbLLgNKwAOR9ADk+578vEx5pc9IdCrePJVNyTxKrFUihcHT3Zo52U43Hh0buCd38vSs6GGeIlzSJqT9jH3S9P4vglAvUkEDQsUubN48SbidpKsemN/XHQe1Z1aUqTvJWRtTqKouW9zq7CV3C4geJnbAPynJ45b9T+HvRGbqx993RLiqUr2MbWri3uBFZ63piX6CVDG74MbsB2HZsg8d+1efUpXvY9SFZxSdiy3iM3uhPDZvb6atscqiv5jsN7btxIG3sOhxiuSNLkdxzrupo1Y3fhvo9npHxAs9R8RXbSabJGu21k6xzhx5bFj/ARkkeoHvRjJqVOyFRUYS1Ppf4jao+maCviKJY5IVltlEQKoXYyFRuYnAXLjk9OTXxzep9FFpx0KfxW+KA+HHhxtZvnMFnDA7u4XcFkAxHGMZ5Z2VRWtKCqOxhPm5G4mL8IPjFqXxT8ManeXOitoV5CsYgt7gjLtsJLcZ+XdwO/B9q7q+E9mlIxo1pt8sjzLxL411zXddvBrNlHbi3l2xTw/MskYJG/pkAgcZ9TXvYLDTnFJo4cVOUNYy1MG38Radqt6iNYSxXQZyqjjbgEj8SBXu1cucKdzx6WP5p8lRXMu9STVNYf7VdXmlWqXBVBwsUkQIOQRnr35HNedQrPDPlTPQnh1V957HTeHNHt9IsdcuFniudLmiDEFwxyv3QPXkmunE4xzSezRz0KKU3aWhHrkej+GtGtoLa7S11I27LJGrCQ+axAGAuS2CQK4pYp1vjR1r3fdg7ni/iTwD4M0vS2e/wDB82stPPiLzY1SUliPlGTkKOTk9BmtKOCqYl8sIm0sf7CHNcxr7WPFum+Flh+Gvh3StKRd4msSw+0Q5JOWOACcksOtazy10YvmVmcKxcsXK3PoZPwVsfGeveItZ1L4jGazgSyIhkdGElxLvPygqcAIqv2ydwrwuSabSR6rwkaceeTueY+LPip4l1Px/Ho/g2z1eJJXa2isbh3ke7Ys25mVuDuTHB4GTUT9pEw+pe296xoeNdL1bx5oU174ce7GvwyKdb0H5g7PHIqER4JbO4ndj/69C5rXRrDCQn+6qR17nlWn/GXxl4e1KD7Zvmi0qQq1o64UMCw2uRz1JGeuOOK5faST5UZ1MtnQfNE9L8UeE9D+KXwitfG832TQNQgs2a4CrgTTLNKpXAI5bKEE/wAJXNU4KSuehh8VdezqI8H1LXbqa0t4r0xyafZqPLaKJFZgFSNVLAAsAEXHuSfeuRK8rMdSnLlb6HsXwZ+LWoeBfFVpo1vqo13QbmNXuFiDCO23As5G8Zwg3E9sV1qpJe70PDnR9nNVabI/jF8OfEd1q9vqWk2kfimz1Fi0d7YISSinID4HDFWA4/uito4V4iVobnvU6yqRvfU4Wf4feJtH0pLzUNEu7SFFGZGQgDJI+YY9j+BFXiMhxMY8/KXSxNNy5E9TGcygho/3nGzGMn0Ar5Z0mm4yR0Si5PQcLwBghTG0cqB0yO59Kjk7Gbix0N40EryROBg7drHIYZzyO/3T+nFNwXUzlse3+BfinpmmfBbxa+sype+LdT1hWtY4/wB3IsZQMZdwH3Q7OQvr26V0rkhG5wSqOEvdVzJ1z4039u2sWujiWx0298kWcEkpeWwEZU7UJPVtiqScnbnGM06eK5XqYzw/tveejNfwz8e7zR7fVZp72TUJEtHWGG4mKNJK8oVflCkHZHk9QOe+OeuOJ1vc5J4ZxVoo6Wz8eeKb/wCFt/42Ph9rjw/Hex2M1yLzIjc4QZHBBx6Y55PUUSxbk7M7qGCnOOj1Oe1TSrf41+GZ5NBe8/tKykeeLTLgBshsFh5pbO0AM+SDyQAOeMJVYS6nVhYOMnCcTzTX/g94v0rU2sH0K/kvPsf21EhgMitCFLM+R2GGyf8AYNc6+LQ9aWDTjoz6b/Zws0+HXwps7/U4HtRcmO6nbHJErHY3AzjG0fQGvosJW9nsfNYmnJStbU9t0vxbpJKeXdi6Mo8zcq/Kq/3QB1NfQQrTqbM8mU1B35dTzzVpr/Xdckt5ZFjS91HeHjUZhgjkCMgznHyqrHnnJ4xjHowpVkuaBjVlSlrI7a/8Cabrus2U93ax38FhcC5R5kyVlXkNjAGeR7d69Wtj1Kh7GotTno4eVKrek7I+Jf2yj4quviBBq2oh/wCzUiMGnyx42iEMeMjvuLHJ5IPpivh8Vh5J8yPsIUo1aV07no/7FXiCa68P+Id9yl29kqzLAhYtGpDfLzxyUyAPauahJqVmeDOkqcrrc+nfhh44h8RaDb3tneTy2F6JDFFKdoV8nzCB2OQa9KpCLSaZpRqzjJ86K2q+CNJlu5Na1ZoIGjk8+Ga4A+QqVPmAZwMYXnH/ANf0YzhGHI0OUpc17lXx/Hrd54Tk1Dw5Nb6yYYd8sl8x/dl8bSyD+Il1yOMKOvNcEXGnOyO6lTdeLUZ2Z82eO/2etT+LX9ias2pabp0wH2XUWVdqRYY/MB3yflAz2FcmIgpSuj0cG4xg6dV7HnHw6+DPxGufEetaf4f1OCBNEcxie4bC3DbtnyAjJGFHXjAH0rno4edTWJy16OG5rSe57D448H6p4L0ES6T4hnv9dt4oy1ngKkzg/vCNxAVfvdck4HcnPfDD1pbanFVwuESUUchoXxSvbTxvaxanoGo291JLEbSK4jV57p2KIFRug5LHOeBisKsa1F2aInhJJJrY+gNC8V6vrHiSTTL3SWgu0UScOHRI8gFiwwMjPTj8KuNd03ZGLpThLVaFzUfEX2kq+lz2Vxo+JEunlYlZACQwU45UDPI6/gQe2HNWV2QpRp3aZ80/tGfCvUdDez+I/hu2tbWS0KXFy1k+Yw24bHVMDjgZ7dOK0xOEj7O9j1aU6eMhydSt8Cfi83xC0LVfBnjhpr2O7RrmK6PDBMku24YJ+YAADPPGMCvn4RUZWZ50Yzwlf3tYsteI4/FfwesJX0wXOo+H5Ljy7M8iZUCmRmCgcLhlBZscjgda7eWve9NXRvXweHqv2kbJs6P4Y/FzW9dubXUf7ZtU8v5rqG4LbLaPIUFnPTk7QD1Iat/b14O0rnkTwaW6PS/EmmeH9T8ead43vryc3sViI4YbAHy5owxbc4Ay2dwxyPy4oqzdX4mdsK8fZ8lr2N63+JFvq0Jv7S7hj0mJwJJXG1mYnAUlsbefXPJwOlEallYzk7NPqX9Fu5vEk9/bwWsUVrGRItzEwYTPjrke2B/hX0OW4mnhaiqS1POxdGWJs4bGL8Y/Ck/iHwXa21tO7mwuPPeKLL7wCcrtGN7DJwDxnrXTWrU8ZKcpO3Y2w03h48iKo8CR3PghVudg1OOEvb3cEWJYiB8vXq2AM+9eNKlGK5UehSqKT5Zq6OZ0rxNcadp2m2mtXus6k0wd2vtPjxGkaMQFYhdynOQc9SO3SvPlSl0LfLGVoxv8zsdOvPC3iGVr6xlElwZUV0uJW3h0+6NrHjBOcAdcda66TjGNpHDWnKM9rFzU9b8R3Wt2enabbCOwe3LS37sNynfgDBHoM9M1m6cHI7W+aF0zJ1+z1HWIDbpPeRJbx+azX0IIdweMsOCCTkjnH1Ga6XCMVoZQg5biaNoOoeIMXWp3975CMV+yzKFUnOOT/d9AoHvnOK9HCVKUfjR59ajNP3Walto9jpGqzLp9n5EjHdPMlsWeXnkBv8j+VXKTVTnprQHHmpcspanR6DqWlagRcwSgCUmNd4xyMjj19OK9N4yc1ynk0qEaU+ZOzPBvjB/aM3xjsrq1mu9PtLe2jis7xkYxyT78tlV5I+bAzx8pOPlr5rH0k7tn1sb1aeup7nc3wtPDz6he3trd6WgBmuEcKgwdu3pgD157/jXzd+TY6aMdLR3OF0f4u+CPF2t6dZxqLi5fmFJUHyg4ILN0QYAJ/AVTrOWhjUlVhLVHpNv4l8NXOqw6R/bFlPfyRLLHHbyByVPsPXGcen1p+1admaqsk00agsLW5iZLYunlSFWCp1bP3enHWuiniJU3cub5376OF+IXwxg8XabcxareTPphQiC2TbGgYdGZ8FicjPXGOMd67VilP4zopOS0vofImv8Awz8UeGb1rW30JvEdvcE2lldqj5kCjAEYHRd2CzHrjAIBrxqyTd0eq8JGoudM5zw94Q+IPw41M6je2uoaPp8UpF3qMMfmKgB524+/jOBg4J7+mapt6nl18r9rHmWrPafhF8crPxJ4lSxu7aC3k8x1sJpMNJG7A53DgF8YDMBjkjnNbqq7qLPm6tCthp2asj2Lxz8OdY1jVtIvNA11or+K1YTzXMRkViwwMcgDAz0HG48Zr6OnRoulzTZ0xqU6nuMy9E+Bd/d29pd+MPEF9q+tLP5oe0uDDEqg/u0CgYUY5OO5yc4FckvYR0RtGMEvd1R22reGNL0Dwdd6dDZXep3F3K0jlpWZ9zNyTITngYA74HWlCpTp6oFSc/gRg+D9H8S3KCF7GDwpokKs8UIIkuZHYnDOF+VR3IyST1xXnV37V3RtGk4rVnZfEzRTq+gW88FpFc3NrLHLG102EjAOS7/QZPTj0rWnrGx0wSlBxW5h6b8RvCur2F3P/acM1tpjCO4uWysPmEfdVj9447DPX0xWd2tDhi3B8tirrvxF8G6Lp8moPewst4EUmFC7MrnaN3B2g5PXHGa2UnGJqpybskTW63fiiKCTT/M0jTEiyoiRBPIc8ckEIu3HGCfmOSMYqYSUn7wnNSKPiTw3pPjFrbTdWtBqMkKHbGZnDEf7W0/MOnXjjpXa1BLQlycdxbXwJYaLbW66fp1vbpG6rCsjEpEeAD68ckDvz92p5E9i4zXYbceFbG9mktTpqeV5nny+ZGuJWAwpK89cZ5OfYV1YenFzXNscuInOMG4o0LiFp7GO23LpgiwsMsUCjyxkcD0GBjvX1tfB06lO1BXZ83hsTKM37XQ+N/Dn7N3ii/Wxa/hj0a0u4RPHNc5LeWCvzbRz/EPrmvzCll7ir1D9U9nRpr33c9Gt/wBljSbaHdc+IL66y2WMFkwH1zzgZxya2hhKfNfoc7xdCDskeieGv2N/AF3owudR1bUYpVjDrH5ijeM4A+Vc56Hr9PUXiaeHStDctZjQi7KI3/hjrwfb3avLfP8AZjc+WFgvRK+0Ngl8JlT82O/Oc9OfNjST3R2Qx9G3wmZ4y/ZP8LQ+I76DRrDV7TR/sTTRX9zco8gnXO5GUchSdpBbsOCK2+qRauebSxcJznzLQx739kTRLdLv/ie3KYtxLFI6IVDY5DjGcZOfp71l9WiXLGUU7KJPof7G1l4k0nUdU0/VZRY6eo89p5Y1LsNpYxj7xUZcHj096Tw8OpusXQUbtE6/s++DNOt1Y2V/dok6RNI0jB5OAfkjAG8HpwMkHjJrvoYGnGakzjq5jyawSOu8N/Bn4W6jZWiyaTDc3DrhpWnlG7OBk/NyATjPbAJxX3mFWCUVGcNT5zGZzXT9xIl1f9m34X3MZl+yS2GCAxtbtsqc46MTjr+lddXCYKovdj+B5tHPMQn7yLnhr4BeDdDtftWmWctzMz+Ss2onzAoOMsqkAEde3rXjvIl7VWWh7z4inCGyOn1H4XaBq0Fq8+kaX9ogBOwWsYifK4ZSMfdbAPtjjvn6H+wYcq5dz56XFFb2luhy3if9mfwDr8TH+yG0aVgQZtPkKqDnHKHK+nQD8K5K+U0nBxlHUtZ/KctUeFav+ybc6d4jOnT6wkNneIBY6iYi6SylgBFIAcox7c4yMDqBX57jcpVGd0z6vCYmjiI++jz3xZ8B/EvhOVcWrX9mylvtFmhkRcYLBhjIxnPTpn0Nec8uqSV4HSnS5+SLLHjj9mfx94NtbaXVdBMcdwYkhaN0cymRS0eFBydwz2BPHqK4/YThK0jqlQu9Gjhr3wBrWg7GvNOvLBmAMTzwMquMcAHHp/KnVpSa1RE6L2TIDqclnEqXEOWOVEqgdD0+n/16890U3oZOjOJPZFr5XuuAyrtAUHI4z/n61hUbh7qKjCXUfc6Ta3chEgSMD/loBkjHfP1xThVkjfkUyRfA+nL4W1DUm1mKC8s2j8rTmH7ydGJVnX1wQB+dehCfMjCtOnTSj1O5/Zd+GeneOPG2of28sx0mytjKvlNty7MAvzc4A5PflR1HFephoJyudNNvB03VaumfcWgW39r3U1te/YoGgh2oYv3EbqQpBQc5GQ3HIyAOhr6aKjUja583PFJPqzp/Engc2Wr3V7ps/wBtjJ2OZWVQmwDdtBJOCGx9fwrP6pKPvJ3IeLUtHoO1Lx9qE+n2sepXQsYgI4vsNm2BKwJVCT1Y84ocVo2tTOriJN2Uro87+JHwP0LxzqdvN4g0+4S/QMoIPlSPHJ8yo2OqruyufU4719jh8JgsTRUqi1PGlmVbB1bR1ueAfEX9i6+0RJb7wvdS3ir8wsbvAfGT0fhWPtx7elfL5hk2Hcv9nep72Dx1Ru1VWueN6l4E1nwzYWFp4r8KXlhokV6Wl1a0hYT4JG7dztJAzheM/WvGeVVlB3R7arxWrlexcsLvwnp+v3SaPrF1AkLsiG7ttq3KElUIH975yMHoAT6189OhyyakzpVdVVzVI2vsa9/4h8Znx9BoPiO+1pruyuFsLZbEL5jAgMisuQDuEi/K3PzEUuW3U5qWDp1btpnUnwh8Rfh/qlvcTWWsuJ7NbLzIbZLhCA25SRuIByN2ePu9eopOLfU0WX0oxstbjvDPwt1DRvFmmeI/Euo20OmDa8mmSXG2Uq43gEYwozzgdOemRW0JOH2jnlhsHQVktT174c33iS3fWIoLm28Q6VaS+TAyTM0hCsd8e5wNzKhxkk8j3r6PKsa6OIXM9Dx8wwMalC/c9juNItrvSlvLiQrc6fdRywjBIkG75kYehx/48fWvrM2xEXadN6nz2WUvZzs9kdX8SLfwrc6TOdBlL6u6CWW9MZWMrEqRg7T1OEY8DGW59/mMLCdafPU2PZxmKp06coRWp8z/AAc1qTxl4+8XJF9omsdIuoxb3EKHyZH8vbKj/iAQeuGY5wTXNi0lV901wDlLD88tzo/G/hnSPjr4WsLDW75tCNteyb4lZC7OquoOfTqR6hvpXBUp8yOuGIjhmnVPmv4//Dnw94Nng8SeAbp4dKi2Wsyx7jiYb98isc/J9xfqD9TyThy7HRPEQxL2O/8A2dfj3N/YGmWGvP5qzXp0+O4yAVk2bkBUevzDPPTHevQweNnQeh5lfDRnofSsagXaSBiIpD1x2PPT8f0r9YwGJhisPzX1PhsVQlha9uhx3jzwtpvjHwtdaZqsK3ZmQJD1DLN93epHIIOc49/Wqx8KVfD8j3DA16sa918J5J4Q1zxD8GfGV54H06U39vOyzaQ94cQ53oGQt23gsvs+wAkMa/KXhp/WHHofoMb4mn7WErHW/F/4m/ETwv4Gm0zxb4D06GwvJoyZ1ug6OpXcpGDuDZ5z0656cGJwNVP3DlandJSuzr/CXxK8X+KvC3hHRdL8KSxXWltGsvn6gpW4AiLiRZG+8BgqRnnOKzWXVKcOc6ueVWooSlZnJ/FHV/if8Qft/hKG2sdNSJPtDfZ7zbNLDv2b9meh5yD68c1wOlUk9TV5c5PmqTufO1l4a+K/wxstXhXw495HLCoe5jHmNF85YMuDweGHTkVtGjKJ0SwTnG1N2Oi+G/7ZviX4ca/cyavZR3mQ0LWksOVUM2GXnnGxmx3G0e9dtDFVMNO54uKyyoobnvHhD4s+HfiNAlzZXqx3Ei7jBJgFex6cY7c+lfpeB4kpcqhUPgMVldRO9jqp7XZgmRHV8bipyM9MZ/L86+yw+MpYmF4s8SphalF3R03w3s9NufE1nHraRjTZY54ZvtCZT5kwAfQ5IIJ9DX5zxPS537h97w9iXTj+8LOra7eeFbq90bStRF1aW7JEI5Iw5CBQT8wPQjGM568E9K8LL8u57OrKx6GOzFRu6aPJPGi2N3cW13caoLW7t7pbwbWyx2As4wOm5FYHtgmvocRWw2H0pPU+coVKlX40Yvi34+2Wg+HZmsNGNze2UCvdzQNvj3FtpPHJAJ+uOa8KrnVacrR6Hq08vdRcyR5kvxY8WfEXSdUl03TLu0tI42EEllCWcttZsk8YTA2k53ZbPOcVyVauKq+8ehh8ojQg/aPc2rXwJ8TVs7W6tvElhEtxG8xglkaSIiT7pUADB2HH48YwK0w2Ar4ydmzorU8JhoKTlY3LfwP4l1fRdYsdY1a2SW/dJftNqju8eNoKruPAK7z9T+f1kOFp6XZ4U85w0NIq59nfsR+Ik0DwZb/Di9VbyLTVubqG+kwJJRJM0jBgOp/eHnvivmM7yB4KPOj08uziNefLex6n8RJ7OG91G1iuXhWKIRiJUJG4jcxP0G3GPU18DHR6n17lzrQ+aNP1bxFpOkRXNrJG93PJcOtrdQuGjjRyoYEcgEgHBr6LCxhUj7xwYmEoq8T2P4O/HS1sPDr2niWJrXWYztEcHzLcEjqrH9QcYrysThrTdi6U5qCcjs/GHwrv9WsLxmX7asgHyyAb+BgZOOSKyoz9jL3j0XUjKNkfLfxJ+At1NLc6nZ6NFcX1va3UEUccWJJJUO4BWAyDuHB98jvXs/Xac4tWOSWGlN3T0POvixN8TbD44aNovjGxTRdE1yG4nht7KfzEiAtmIUuPushRWOOMjIyK0wDVbEpPY4cZg3Rj7VyuenaN+z14Z8N+CtZ0WFf7Y1S+vGv/ALdJMc2g+Ta6t2y0eR+OO+fZUKcsWqb2MZYh0cM2keIalp138LdX0/VodSk/sW1iFjcxzjzFhJclJjjGRuIDE9hX0mPyf2VNVKOx8vh8d7eTjJ2Z7VYaxNJDdW+tRJd2m8RYdQ3lleAwPcHH/j1eBDAe38mj11jnQ95u6OR+IvheG80P+ypG8vw/NEStraLsKFXXDKwORgMOB708PgnOpyy2RNfFxcedK9zhrz4IReHb7SdWXW9SuPsRzMstyXLwnIK7cY4UjJ6kA1608shWkuXoRHHLDw96GrOG+I3wDv8AxT4shf7Zat5+nzPFLHEEJMTRom49yRIpJ9jx2HgYrh+VetaOiPVw+Zw9leZ89eI/C+peHtZnsdQt5YbqHO9XXPTjd7jI69K+NxeXzwNRwlqfQ4eccTT5qZn2cr26S9dzBkwDyhxwc9sEfpXluyZlVoX+I6zwh8WPEvgq4M2mX7rGY1i8lyfLKq4YZHQ8rx3wTXTTruB50sJBpuB9LeC/2itE+I+pQeGtdtmtUlCuLoPtV32oWVj1xu3dete1hcY+ZXPLlGdPSR6HqfgaK3ulns4ltbo4zcWowJABwGXocccYr9Nyz6tXotzep87i8RUjUtBaDfsH/CP3rX1zILeTyTHMr5WN/wC62Ox6A9+npXnvmw1RyjsejeFekr7kOoyw6ml5aSRTfaViDjYdrNj5gFJ65IwfrV4rE08RS0Ry4ehVp1NWXdG1nVNX0Ky1U3Hl3tzFHcuoO9WBYo3H8J4Y47AdK+Xowqzq8tM92rKMI3qGgb+O7s1hl09JZTghixLI3+yRjnJJ6dBX3FHKVH36rPmKmZzjV5YIz7v4fLr+qaTPcasukRgPFdRMFK3KsCFDA8biXzn3+lfE5i4U6jUHofS4fERqQ56qPJPjJ+0ytlr0mgeH7Vr+4sdQjdbuQ5VmQszJt79FHbHzV8vWxDtY7qbnXdoLQ++PF3ia+1/4L6Hp9poEWo2vjCyS1lF9IYDaecgGSNuQQWJHcFQa8zkclc9qMeX3TstQ0NdQ0qbSdTSO5tRFGpbAKMwUZIByR8wyM8irpP2bua8vKtTmfCHha48G22pvLcm8lmc+WqqAEjG4qoHrzknvXouo6rTZlKMWmlueQat4U1ObVL3UpGkto2fMyMONxPA+nIr7XD5lh40ORrU+WrZbVdTnciJNLvYJFdpo1k80Ax3C7RGoGS278QMHNbwxMK0GrmcsK4ayNiS10bXtNW1mvY7eMIUldT82w7T+px9K8pUXGpdo7IV6fLa+xxh8B6J4OiuJoFbUbFSyQ24LFfmycvzzzxXvx9ljEqSgk11PKqt0260WQaIU8Ox3X2WCG0FwXnjSVSZCBgHk+7Dr+GMGvVWAoTSha7R5jzCvS99dTNvYNT1JR57NJGFaRPMbO1TjOCfXPevqcLSw1C0UfNYqWLrtzeiMC/S4tk86wbyNSuovs8MyL/qguQXfs2N4wp6kD3NeLj8F9axKjT2PYweL9hhrTPZfhfBa+NvA0nhC7uTDq/lYivNm12wVPHuTkmvmc1ymWXNVd0e7lea+3l7Oozjbb4LXmj+MbLUb62uLy7sZTKs7r8sRB4Kge+PeuWVTA1cO5Pc9mUsUqnubC+KPh+9zql1qWlfZtKvWInfUIkw5cYLK5/utjBOc88dq8W1KVNuCOx1qidubU82/aK8NjxL8ENXsPCOiWOlrFLHcavHbQgT3LxDgFgOzFnx/FwT1rz6eEda9j0Fi5Tjao9Dx34TXuh+KPhjoegeKbCWbzdVfT0dFZUBkETQ4I6Z2MOucgnPNEKXsnaR5154afPFXR6d8Vf2Z9N8Q6dp+laFpFtpdhaxyeXJbn97LOzdH54VRknJz2xgVU6UZao9mli5VF76PkT+wJfhh41W11yCeSwgl8u6jtG5ng3YcKw4wy8V5HLKM9QxOFah7WJ9YfsxXMHiPxRrlz4ZlA8JXUguIdPllBmtGyu5Nhydg3EZ77M969LDYj2FTmR89P33bZnuGpaRavcTyylWjeUoI3UYY88YxyCM/lX6HTzn29H2XLufPxw1ShiedSPnbxx+yx/beq3N/4P1C2s3kJlezmfKJnGCpGdvO7g47e1fJ43K006jW59phMwjWfs5nm3iD9m7xh4a06HUI9Ph1a2aLDfZXLNEwOM7MAt0zxkdK8GOW1WnZHruVG/LGWp5Jc6dcae4E8LwSJkSRyAjgevvz+leNXoypu0glh2lzNXRbicBQ4YHC8Ajvj0rgd7WRxSUb3SK02oqOSOhxjr6//WpwpNkqKYW6GVgwU4Y8L36f/XH6VWpvGkktD9GPg18PrP4dfsV+Mo/GANzb6nBLqg065tiGsH2BEbDEEtuVGzwBgVpGDb1LhJUp3TPlT4Z6zHpmk2t7BMnnsBnaxOwjkjJOOuP69BXzuNnUhO0T0o+zqLzPobQ/2q20LS7rSvEGnRarp19bNaT78JK8TKy4Eg5Hylhwe5rjo4mtF+8c1ShKg7pnYfCtfh78U9M1PwtoMs/hW7ns5p2czmaNQrhgoaQkhUTKYGMAt0PNe9QzLkfvHJKXWqjlvEHwE8U+DvHll4j0PUtNTwy2li9VLmWQhW2lQXTJJPJPJAye1e9QzNJ3uc9fBYfFL93KzItHsfEGqtCuq2w0fV4VXUHPDxvHIDggj1PYnPrX32X5nCqlB9T5DG5XOgm+a6PSNJvmuba4S8keNH5bIILHHJOO2Mk++Oea97GUKTlBQerPLwdac4ylUjZI4b4t+Dbb4k/D68057OJR5LR20jLkxvwVIPpnjj1PtXVLLIzpNfaO7CZr7Ca51aJ8mfstXkXh/wAcav4M1PUZtGm1ORbYeSCHlkUsvlE4woJJJbrgYBr8+xGHlhKlpHt4+cW41o7M+5PD3huHwpBPb2cHkw28bNblAFDl2LPjHckZPpnFdWHh7aVjDEVXGnzRRzs8D6nc6jNdmW/NxHFEVlYlI1jfcAq9BlsE/QZ6Cv1HDZJRcIymz4Kpm+IU3Gx0nw8106L4jkikszcadqUCw3AYcIVJOcdhtLZ+gzXw+fYCOGqXps+tyrEyqxVTqc78UpfDXwv8Ja74p3gRw2zfZ7MfJGdjboI+4JZiwzjPJ55r5yEW43Z9NUmpadTw74EfEyXxzrupCPSbm3sL55Lr7XvCnzQBkAZ4CgnnjnnqavC4hUny2PncRCUp3b2Poa+0mx1FhHJBA8LDLFlViy92PHPGK9yljvYv4dGEo88dGN8WaLFq09vqVjZ2zz6LATatOgyOxx6HGQD2J+tezyYfEQ97dkRxlSK9nLY4fxb4XvPEXgCQ+HRLFql7L+98uT5gCiK0bOuDg456DLN6mvkKuG5ajse5h6sai9nLqeN+BfHur/Dgz6F40RLfUNPZVEcq/I/RQUCjJyG9OzGsqU6lJt20OTE4H2L5k7nvFz4U0Pxt4dv7e3LtHqtuIJlEhBRCRnG7ofb9K9mGKjiI8jOPDV/q1TU+PfGHw21X9m7x9Bqc0yvodzIIlktziTyt+dgLAnJC5OO31xXj4zDqkuaJ7uJtXpc8T6u8M+JbTxxosOqWm0QyoFXDfw9Tjk46n649q+uyCth/Z/vtz87xtbE0ppUziPHXwI0/XdD1CHTYvsUt40RnCnYlysbbhGSBkDPcc819XXy7CY2D9nuzWhm9elJRxEdGeBeG9O+JnhrUtesvOlE1hZMUgn3SL5O4DEWeOhIB7AHpjj80zDK6uCm30Pq6OGo4pc9KW57F8HNP0b4o2PiXxDqukR3E7WQt5kmkxGkyAsXC/wALEEAnGQMgH5jnx4yb3Naa5aqoyVz1DwH4WuNC+CMWiapez6dfXdvI0jwuDPErOW+UgenA9R6muqne9zPlhRqSUnoYmm+FPE39mLa+HNclNhDK81zfayjy3ExBA4yfmTsoAUE5bJxz6aw86y5o6EOFCezJrn4g65oGsi41PTWh0HyYh5n+suA5JLAxr0AC5JOAPfjOE4zpuzJdFxXNTdzW8LXXhTSsa3pt6YYdTixFDKxx8pcmQK2SMnPJ4wOMU4y7hOc+XWFmR+KfCvhj4h/ZES9FtfcXMd5YSBJSMZzkdVwR19a0qVYvYdOtBq1Qz9I1fUNB16fSL221HULdIjMuo+UwQgfwYHU8jsc5/CuTlctjaVHTmp/Cdxps0Mkvl/ap0cZdlnjwAdoJU5HUZGR1HQ963UZLcxT5EW/7Pgv1jD3C3EKgrujbaN3qMEcjse2Oo616FGdOMk5nDUrOacbanM3nw/jUSwrfX0cFyRG6xXTjI5GAe3U9+e9fWxxODnTseBKlWhLmbJND8ETaHfxXdhqMnlw7RsmAfCAnKR8YQfTHA5zXHiquGjBch0UKcpy1DxvqsTNZWVtYzXV6s63EKqdo3DfyzegUNnntjqcH5ac413yn0UG6MDH8U+EYdR0bwzo9lqF1LaW9ybzUFjH7ueViXYFR1Cs2AOFVR3Irhq4Wz0O3C4tNOSRkaT8OfBM2puJNFSadgdsjxM24nP8Ay0Axu7nB789aw9jy7nRKvKceaRraFofg74ZeN7KWDQrG11kQM8LxSEy+X0ZivOF5C5IySeO5rb2Klqcteq1BSijuNKs11DWtNvlmnhFtPJdCGB8pK0o+ZnzySAfl9B0HaplRVrnOq8p6yOm8b3V5LplgNLhjW5NwrSwzRhm8kbiypngE/KM4PFc/sm9j0o1UonJeI9W8SWOkaReaHowlkjUtepfXKpMwH3VUYIA3AsTxnaPU0LCPl1LhV9rHllOxw0Xj34jav4hhsdX8AwnTNRIhZ5p1aOOMnq+OcDOc4Oe3WsPq84lKFejaVKZfPwE0nRfHsHi3TdOtzcEusbEmNUGwhm2gj5sdFUA47gZrOVPldz0J1Y4uHLU3MC80T4rW2tPar4i0WzSZGksxLCxdYum7YP8AaOMsTnbxjvury0bPJqYWjD3ri638O/H58Iw2dh4uF9rdxMDdSs7xoygHbFGEwQP4mYnkgdBXT9Ui1e5lSp0U+VyPQdM8XP4B+Hljd+NARqMK+S62ieZ5zg8BFGSR3JIGMVn9WnFbihCUG+V3Hab8c/COr6fHO1w9p5xWJI5IzvLHgLwPvdRj2rj5pQdjRzqNe9HQ6vWrrTLnS59NvIxPbyr5ckZ+bIwGI9yAQTXRGUo62CnWVJ7GT4S8B+GtNCW9jo8NpB5JgWEIQVjOCzYPQkjk9Tx+J7RTZXt05cxz2o/DvQtIn1ONbW3aykkEps3jzEmAMbIgMscgHBzkjrXcuVo2nV5VdLcJdHupNYtJ7TUbq2g8sGWx2L5ZbA2gYB289Tz6ZpxoOfwnBUala+jJ/DWq6hqN/fC4tLC1aCUW6pbyGaXg9zgAk8HjoDUezmpWY5KNKOptxT2s/lbbuN0efaC7A5fptH0PGB3B9K3lJwjZowj73wlmOBGhkuWlWRnzggYA9SB0/H2ooqdSS5S52hF8xhahKNXV5YiNq5CoG6D0+tfV4XF/VnaofM4vCuraVM8q+DXxi0rxtpdjOtxbm+gg8meEkCSBiRn0wNy8H2Ujoa+CjWc9Gz7LEVbvQ9G0MS65d2t9HqFx5N2zERQxbo41yVBY+5A/E5z1r6XA4WnVep5dWs6MHNmn4l8GWtlJb31veNa6igYQyTossTAsCyMhx1xkMrAjPccVWZYahS0ijzsJipYipzPYbaassUbO8iRxMQWI5Uk9s+5Gcc9Pxr5qcLbHvTal7yMfxT8R49FXV/7YWI2PkpJDclh+9VyykEdcgg++GHXNc6cmcd2lyxXvHKad8S7PUZ47X7QLWNIlEdrdR58+MrxJu53Id2CByCpyB0qvdXxG9NyWsjporxP7OupPDbC+jQLHHFHcp5kMZyCSu4ksBj1zjPY16FPB+0jz9DOriG2oNE+iaGLGygh1ONdTRTJJI2/csrYGzAxkDB44zkc16OD5Y1UprQrFcyp3ps2rXw14d8SWC3dmsqLOuWkjkZJDnAIYEnnpz7delfoOHoUqy5krI+Nr4urSlaRq6d4R0jT2jaGzXehyHdizHjGTnqea9aGHpR0SPJnjalTY1SoQYUbR2AAGK6FCK6Hnzqzelxcksck8c/lVvYz1tZgFzkYGPcUlBW1NVNrYo32lwTRLJyrxHzAoPys3v6jvj2FfL5tgqXs3NLU+iy/HVVNRucddaHq19e2N7pV3JFaiZbiWy3KTk8MoY/3lBU54578ivlKGE5ouzPq4V4RqKc2es/EnQNJ8XHR7W687TPDurXUUct9cEM1ssKZC7sEEA5GeMDqfT5t4Oc6zS1PWeKg5cz2PHtd8M6vLFBp0niq+uGDOIL6aBJxsWTBX5ssTtKkEnnaTzjn1ll0/Zc0omCxtKVTfY5LxZpvguLW7jRPE/hz7TpVutuJfEEVmpCOxJYysvKK3yrk8AuORXBSwtPm99FyzCs5fu1dHmfxT+CXg2LVRB8KtaivJ7uQyR2hnEsYj2qQC3VB1HzDjIBxXmY3Awk7wR3YTHzxEnTlG1jxTXPCXiXw1IYda0S8tZFUhv3BIx1yCMgj6Z6V89PCyUrRPYjFLaRT0LSdQ8UarHp+g2lxeXbxEMsYLMfvBgRgAAggc+nvW9Oi1ozeOBdX3p7H118JvghN8J/Ck13qdxb3Ety6XE6hCNg42Lk/e+Y5wR1Fe1Qhy7HJmdaEaapwd7HoWk6kulXNnDZWavBET5MMqFyWJLcZ5HJOB7HoK74e6rpHzF5XsdTrfja31iKC98qYXAQhbeNsx5ZgQxK5yCed3YAd6+lwMozSPExVOXNaJgXrxavKj3sj3RdRi0tk2gISBjdwfvbTyR+de28HC/NY4qVSpB8h1mlvaw6Zfu8l8mqKQLVZh51vIuAWjL9VOMsp/2D6Yr5LEyr0qjjSeh7sKMHC8l7xak13VNX8L6bY3IaKKydz5roA0wkPRj0xnp/u124OvQUlzas5sXQxDjzXMT7It1dTWkipN5ysWj4ZSBwQfUe1ew8VyxaSVjkhCpKSldnkvjT9nbwb4ispb2GxbRrp3Ul9OIVcEgN8p+UcPnjFfC4inTqVW2j7HD4lqlyVNTB0j4Gm18YSa1/wmd9qF+Z4JpJpYUMyzIykMWzjOFAPqD9KyWCjN6I7YZhSowcUtWegfE7SPEl/o14PDesX8V+JBc25WRAibNv7vbt5+YZyD03DngH2IcPyrU+eB8tiM1pKbhLc+Ktd1LxSviia78QQanpuqEqyeZGyBPoWPAySQDgcmvkMXgq2Hm48p9Tg6VB01Ui7s9Zn/AGgLC88O+FrPS9OGl6xa6kLjURat5aSrgF3j/hAZQ2UYEBsYFc0ZzjbpYxxFOpVq2fwnummfFTwvqJu4V8QTT215tEEs7r5aMwDKuR8y8owweOmCa9COPb0mzyZUkrqCsW/iPrGqaR4S8QXWkWy3119kdXWNWkkVyh3bVHQgAHJ/Kvbo4uKo8qPNxOEeJqKCOG/ZS8D6h4X0U3MzSwwai7NIsy7Wn3bTHIAeh2AdDxk5ziueLTTb1PpJ040aUYrob/xK8B2fijw3B9ntLyz1e1JW11a0jO+JgShDFeWUnHB7nIOc1nUi6kLo85U+dvm1PkTxt8QvHel6JfeB9f4SW4W6aV4QHnPVWDDG4N1z3zXlVITp7lwwyjLmTPNzqV3ZwC3hnkij81ZWhDHaZFyA2PUZPNcyb6He4Jq7PtL9nL9oGHx5YroGtzwWmsQRrHbyMcG56nI+ncerDHevosuzCdD3UzwcXhY1Nz0fUrW/08LHA8lzqM8r+XMj7RGhbc8gHQDLDrk+9fb4aTxelzwqlOOHTsZ3jj4ZW3iXwTKfn/t7TgLmxnIMkiyKQ74yRnO0HHTIB5xTznBxoUlKO5tl2JdSpyLY3fFE3/C4/hvZp4sibTPtemwROrDmGWONU8xBzkZUuB6Ng1yYWdOeFcepWIp1KOJU1scf+x7r9x4O8Y33h/xXI0MViI7NSZCVt7jzCFlJPPkygoqspIBA3YzXzGLnVpppn0eGlSlLnWrPd/ip4bXTfEK6jptksx1CJAL21+aQ/Mo2DHVTyeOM15NCrr7x3unJ6o5G4t7i1ludPmQ2TQW+1GLbd0nms5L9zgOQOvVa9u0Wro82dSpTerOT+J/wq8AeMrG3jm0qK5uvKOL62yk7DJCt1x3Lc/rmvUwuCp4lHNUzOdNcstj518Vfs6eJvh1outXfg+9XUbS6MUcltLHsvokG5lkTB6ZDKccnd09PGxuBlQn7h6VJ0cXT21MDwR+0pr/gZU0bWbSdooI5F/0hWEjFQzICCuQSflz6FfelQzDEYV2TPIxWU865kj1mL9rvQxpWyO3Dyy2zv5P/AAFiTzgFgQRjPcYq8XmNWslzM8+hg6kHyxRo+A/itafEOC+a7uLqKfymjhsLC1dHlBwN/mdB834gYzxmurCRxGNsoaHTVw8MPC9RHK6T+z5q3iS8e78V+IbuOMs7RWdo43RxlmYKz/xEBsd+4zX01Th6caHtJvU46eZYWlPljG56j4Q+AOg+B7W9uLG+vZIptoktb4iSFtvGTx1YHaR6evFfMPCxhUUI7n0LxcPZ3irHSabfQwSCB7JrYDKrHtG0jvjp2x+Yr6arCzjTaVz5+VapOpzc2hb07S4INGs4yrwwxIIkU4DKoyFz7YwPyrLCVpYavKHUWJpwxELyFvrW2NmkkA3HcPmY5xkGvscDi6k6l6j0PksXhoU4P2aF0HWdQ8P6jFf6dcy2NwDgSoeQD6+3Ga9bGwoYqLUtUeThlWhNcuh9VfCbQH8cadqun+LLua412CZWMofaUjK/Iykdc1+GZ1RpU6n7pH7DlNaao2nqyeP9nXUZvE0sl9qH2jTcGNGVAJWTHyqc/Xr7V85GVSOx73PSau9za+KHwr0PTfhjeW1okdpLYpNdQyn5mUklnPPJ6n8hV0pynOxzVZ80dFY4f9n7433MB0rwb4ikmmvATBFqExykpwdoJySCcAZ75FfQYnJ5qiq0DwoY5U58h9Jva2JCPIsY5LKc9Ce/1r5aVFwvc9Z4jlW581ftDa/4D8ZfEzwH4PublJNb+1XEirCuZFX7LPuwR0GMls/7PpXVhqs6VRSgRGpGt7r1R5/8ZNSsxq8q6DdR2thFDHblInwZUXhT7gYP51+n5Bh6eIkqlWOp8fneJnSg1B6HkF7ZxajbTWt1Ck1vKpSSKRQwYEdMd81+nzpU50nFn55SrVFNNsqfD/WrrSbzV/DGqvNdstwZbPUp33MY5S7KGPfbtZT/ALue9flWYwnha96ex+iYPlq0veSZ3FtY2mtabfW8zbWtbkRGKQcR8Hdk9htKn/8AVXNXrz5FyqzOyjQSk49DlrjXJ59auY7lPsz+aUhVkyskf8JB+gxjqNpzXoYWVWnaT2PPrUYybSepNqmkymWCSLdDd24L2p7c4+UgZyrYAr6as41aXPT3R4VKU6NT2dXZlvVNJ06bSWnuNCsLjX7mzaJkudr7Is5w2exPT618HOksdV5Zo+6p4uWCpLkeh4HrPwE0Hxs802j+boOpRE+dp9yuQPnYAjPO07eCM9OlS8hoVb9Co51JSSqrQ8V+I3wn134a3Zj1WzZI+q3cYzE/sD7+hxXx2Oyerhm5xXun0VPEU6sU4nD2Wq3GjahbXsBC3Nu6zxuRlSQQR+HtXkRkoq63FVp86s0fZ/7MPxjPxH8PXHh7WLvbqtpASLlRkrB8qh2PTO5wDXt4TGype6eFUw0Iyalseq+N9Ekl0FLRY0uWKPuLHEocZ2EdvQfma+0VX21HVnkyUKc9DC8JavBpVlez+OEitba1mYLK8oAuDkFWHtgrn3yMYr56tilCPLE9R+zprn3OO034jeAfDfjO/uYfGbDQJY1Y6SluX2PkL8jntnJIweBkV5CzCdGXNFl81GtC7i7kniL4w6h441Sy0/4WaX/aqxqsl00iFXADbRvzjav7xRuOOh9K6f7cxVSPLzBhMqp4mV2rHnnj34c/HDW9I+0a1pl09tJqU8rW9lzLE0UYORg8R7YyV5wST3NeLUqVK0tT6SGUU4rV3OJ8E/s8+JNSkstQ1NZtE827jZYJsi4lBOXYAj7wUFsHqAa9GOXTVPnkQ/Z4d8ux+n2ravqEPhTwqF2zaXplxbTXruAJDGroSQB6gMMD1ri9nyvlRDldc1zsvGHi4QeHNS1GJWGyPzImYYJ3LlW9hz1rOnT5p2FWm+RM5fTviRH/AGJ/aD+XcRNkKkThipBA+Y5+p/GvXhhXc814lrQxPD3j/UvFetyWdxpFulkSxVvNDsABlSwx9OB/St6+EjTp+0W4UsTOcrMj8W3reJo9TsDp0ttJYsu6YoN0ilc7l9QcEfhW+BShKMn1JxblNWPHdQW8kmuLO0t5/KALPG0eSD8pJ46dAa/W8Lh8JVppVEj87xv1inNunsVNO8S3+mRGFLhnjY5Ik+bnp+HrXe8lw1nKnGx5X9qVYSUZG/dW6TWcWoXsJxLHuDhjtAA4z6V8dWrvBzlBH19GMMVSU2jA0/XjrCy4uLWZSmxjaOWCMD0/LB/CpweI+1N6mVWnKSstifwfpH/CaeLItMaVbOyMv2eKU4IKqPnf8Wyo/wB0V6/1n6tTddu55iw3t5+xbsjpT4YvfAvj61hgufLmilHlzqucKRnOPcD8KieZ0cfhZc6NVltTC11yM3dW+MeseINXa30+bzNI8sA3JiAa5fAAEffaME55yenFfmtGlTdRyey6H3Mqk1QSvqcHqVlqf9r2zS3VwbmMnb+8bDAnqw4HU9x2r9BpYfBSwjkkfGV6mKhWVh82kvD4ikuDcM9ndQiOWLauJGBH7wn1GW+uQO1fG2WHk5rY+tjNVYRitzE8Q23hjSm0SeHTGCaLvv0tIIx5cMwDyCQ9PmO5mC56he2DXiVZ+1neJ6sJTcOUufAL4iXXxA8GaneXVpcWV1aXbxu0jA+aZSWCgfw4UomO+Pes1NcxzwVWD95nJfHj4bP8StLuTqcMcF1bc2l/EgwFA+7xyBwMk+px1rerRVSN4nqUa872k9D4l0nxF4l+CXjuC5sDJY3lpcI7RknZLtYMoYZwy8A/jXjuDpsyxuEdVqdPQ+u/2d/iT4q8YadHrnihbe6s767Nva3ZQDEwGNgQd25OeRwa9bBYnkknJ6I8Svhmk+V6nu8GjDSPJltSsk88gRQBgEfh6Zr9Cp4mljqai0j5uUalCd09TWj0yaCR4bsRhWIcKg4Hv+XP414WKcaLagz6HDOpV96aOP8AGvw18LeOLO6OsaVFNcKGjjuDHsdSeh3DBNfOujGsueaPfjmFWkuVu6Pnvxf+x5A2j3d/o+tvZQwhn8q4TOQB0BUZzwMYB/Hmqq5XCdlSR0RxtKd/aKx5Xf8A7M/jprcNYaYNVt484ms5A68HkDuTwfyrxa2W16U+VHZThRqw54SKvgqz1P4SeOtJ1rxD4buLuHTphO1pdRlVdgDgcg9CFPTsK4nhqkH76M6+HqRhzUpHt/7Rv7QWp+JfhF4WtoNUul1DXrMSarayooSWJtxBGM8B1O1c5AUbvSrl7i2PMpQnJXqI8A+EGvWmmeNtBh1mET6Y1/CtzFITs2lgCSF5bHJxnmvLlSjUlqjonVlShzLQ+h/24fGOiQ/EXQdD0a3ghk06yVbp7TaEZnClEAHACqBye7GoxGGhBXSOinjJ142kzgdD+IF/clNtx9jX7JHYeTaHy08hMYjbGNwJXc2c7iSe9fKYnR+6ddNQlpY6ix+KutaVY3NvDqNz5Fxbtayo0m7dExBKBjnGcA8dwPSuehWqQlqJ0IRTcVqe9/FPxxYppGkeOdF1iO78KtZtZXWmhGaaGaNACFfAJ3SjYWYdzjrX2uGxUqaUkebUpxrRafxFP4RftCaF8T44NI1aCx8PXUs8SEl8F9xVcbjxjJ6egOa9ylnM4NXd2eFLCyhpJWR6J4j8JXdzFFcaSUvtPdB5TW3zb0OWDbeu3Hc+lfqeS5zh5pe1lqfM5lgq1T3qa0PgT9qrwvJ4I+Ith4t0dJIZBLHNclE4huVOQPTLAZwff158PiOvRrVU6R9Zl2EqV8Hy1eh9U/s4fEbxH8R/hpPrHiOFEmMmyF1OBJHtA3cck5zz3Oe3TwMLVlGZxvDzjeMnoaDfEXR7DxBPoqi4/tMt88PkM2AMYOAO+eMenavtKmY4hwVnax46y5Kbk+p18TJZWiziFoS/zMuRvXuARnr93I+tcUVUzCVpM6l7PA05MvfEX4HJ8ZfgounRWsk11NLHJJE0m1mAbgjPHQnr7eleVXdPD1HRPpMrrQq01KotT5Ti+Edj8FPBWuXGuyvHql1qaQaGmcSpGmMq2T90kHOey15/7uE7ovGwXLKNtz2XwTrMuteHhrLBJYfN8h4ozzEyKd/P90vsx9a9T2kasbJHzWFjKDakb9rql9aaURtnni85YmMSfNMWx6YAAyck9NprooVHBcptVo+9zFLxBNfeE77TLzSbIS2N5dGG7gB4XeRiQ8ckHBOOueema0jRc25tml+Xbc5rx78ObDxu8V1ewyR6nAfMivoBiSNjzg9QR7HI/Ovp8uy+hXotzPGxGaVqc1G10eAajf8AxE+DfiNWeWafRlGXvEheWN0AbGQMlTnaCMEkknPTHzWY5bLDTcqT0PWp04Y6ClTdmbmt/E3wX8WNH0iPxi0UggmFw1vDJtbcytGoccegY+2B3r56dSa0qI64Sq4dckloeh+D/hBo/h6HT20Se6g0dIHM5nnJaV/l2soIwFPzN2zmnGbjrBmzhSr7xPWvD+mCPw9p1tqU8L6hdkoskXyhhycAE5OAK9fBZjWo1VJvQ8jFYSlUi47sjuPBaiWSOTy5ImXY+4EFh6cc4r6rG5pQxdNKRyZfh8RhZe49DldO0PR/hdf6va6bY3t9eatNJqV0qRBkUblU5PAVeeBySFPNfC1YxnL3Nj6Oac3zyWp4837Q1p4j+KN7aS3DmK1+0WltbwWpi+0jzVVCcnLEgEBccY4B3YHMpOE7HJWpVOVaXPcvC3xU09dQurDWWhs5wVjEUmY2jGMgMGxzjtjHfoQa9ynilFWPJlTq05e8jX8Wi8/szU9T0q1EuxfMjhMRJbC9cY5yMf8A6q6nWpzVj0KXOo8y0ZSsvB41PVrg3FjbpZ3ll5RaFPLkQsCG6DGewPXOaXsIWuRHF1Kb/eO5weq/DSD4cyR6TpyTXU8khhsXjOx8OxYmeTrgAAk4J2rj0FaVsv5aPtYlfWadV2ZpWWpa74T0U32tzWlrZWxUSzch33SYGOcBVXaB1ZiT0A58ZRna5rKn7vuM3tXudG8faFJpORO97D5fm23zND/FuLD5VxkcE4OR1zXXTq30kjjhUlG8ZLUg8J+FYdLE0OmpcWVtZQeXGjSFzu24DEE4yMHkZyWziu2FKnUlqDklutTH8Y6b45t4p20G5sZJViMqJcQ4LOWJ27t3ZcAZ6nnjthiIqHuwOunSp1VeTKfhvxm3lS2WuPeW+qSYSXzioRcL83l4B4PPc9RzWVLs9TjqUpUneCIfFvhW78RXKPo1wbWJbZ3F4sm4M+VCKTydv3mOOvHPQV2xhRhFvqXGUqkeWSN7RLl5Z59J+1m7lghEl3dxKI0G8YSBCCcknLMQcgY/vCuKjVU6tp7EzhPDU3Gm9yp45+1R22nTQo92Y32C1VpMOu0naqxnnkL14rqxXs5WUR4bndNqTNS78JxXNsl/DAItXaIQo0zErAGxux24GcAdzgHrXHGSirHXGTceWRpPY3nhVrGCy826muZGaeeRgRCMAgnJ4HHQDt3rNpPcmUU9Ubn9qSzGIxlbpyxjkldgFjAH6k9OKI6bCbbVilfuj2M7zCSe35bZa5LMOOOozn1qJTvoa04rdojMN5HAbuZDJOYh9n0+NtoT0Bb+9nvwPQHqU9rGiU5SsmebeKPj1rfgS0k1ifQm1mztp54C6HYluqbFGG6Abiw6ZJBHGK8utF3ujVUJy/hvU4ax/avtPiNrUMmn+H4bTVAy24w2WaPnGXxgAZ4XuSeRgk8vtWnqjllOrG8ah7Ho+rXCapHZmI3MkgLSSQjdFFtIDKTnrnjAz0PTBr0qEpVNiVecfaJ6o6lUGqXqq6QvAg4Ltu6ZHA6DvXoc0vhsXG8VzGnd6TYvY7ZGjjjibcrqq5X/AHRnrWEsO29EdMMVJxcbnlnxJ8N6PqN5pt3dSakJkuGjtYLKR/OuC2N6gJy2QuWPTHUgV2WpcnJbU55TlLobVybn4faVPrMk+o3ksbebIJXHkwR5xgBQfurk4AJO2vMlhrO5vGCqLlhozR8JfE3SfG1supJA32C8uWt7EumZbgrnczKOQuQcA8gDJA5A5m5xdkc0a7cvZtao39V06yvZWtzMnnQpuK7huK56kA9Cc8f5PrYXE+x+NEVmqzTTsZN3o2h6PC2oyLDFeyAwi6k+8MnBVc9z7dcVr9bpyqcyRFaMlCzYnh23s1vI3jslne33RwtuQhAwG/bzgeh/EdKxxlf2791Bhl7NXbOo1ewR9LRbYJHK2R5iH+H69+/WtMDWjQmnMrEqVWFoHJWXhu604SNDEJfOm3yHdjAwcnJ9wOn9DXXmGJjWkpRJw2HcY8rPzV1/wl4j+HGtILiG60m5bJjnhbCyDvtcHDD6dO9fE6wVz3ZQjP4T3j4EftO6tYXVvo2pXLW88g2peeWjrJjs6Nxnk8g16mHzCVHRHnV8G6is9j6V1/xRFrttaalFdozW/wAqeSMGNjxuHOARn9a6auJlXd5Hn08NHDS02Mr+2pL9lhub43MJkDbMjCkn72B1Of61zzq6WRtOpThLmT0Pnr4hfFuGbxpNp+l2T3kenTt9nUElDIy5dSncBwrADoQevGOJOTZvgsPXrVPaJaM9S8J+AtY8V6fpN3eay/h+ecn7cqwp5kaMdyhWCgqTgkjpzn2rvpwhLWZ69SjRoP8AeO56Fpvw60jSorSOB28Q3axskplGyYuMZkhnTlHGBwTtYAfdJJP0VGonD2cTwcQ+d+7sR+ELmaW2uYr+0vVvbCcg3BJEyjC4M0Gcd+HUEHHQY56vZSoxuonG56ckpHYt4qtoLBLmGGFFd1AkVhsk3HBOR2GT6dK1oZw4VOWWiOKrlvMtHc30ljlVCsisrLuUL3H+RX2eHzGjVtynytfAVaTuPJJX26ivVSPNk9RSwwe2O+atIGxueDnB684pXEncVl3xyDoNp5yePT8M9a8/HUnOkdeGbjVTRkRwSWGpWEbBo9skkcqgfeBVinseSP1r4dV/Y1HBn2vsvbQTHavrd1P4hsYtk15aWdvIfJUgbGdk+YAjnoQf97vilhLVKzdNakVKfLT996ElrcvrE19ZXmnTW8C7QHkGFkDDnbjOCCPqDjr3+ijRqTpNTR5MuWlJThIwG8KSXOtzahJcPCxGydoE3FlIVZFZCQHRlijcckhh6HFfMVsvrwlzJH1OHxdDlvUlqaNvovgxbqOfT/JuNQlUxmZbMQFV4GCOpJyeDVU6Pt1yVY2CvjFFKVJ3PP8AXvhpKdamvIfEEljArvuP+s8jOWVGGRuUEkdQQAvXBz5dfBUaM+Vs68NjFKN0ncm8LeJbrwh4zt9O1HwwITfW8oGt2sSmKYZDcMB93pkHkYXr1PnYjCRp6xO7D4ytV92UtDvtXvboXVystpHcWTqqx+YRyCPm4x15yB7VyUmrmdVe9vc5a98PwFbO9giQ3sNyJEnjkMM8DcjKMOuM8Bvbtwfegqc6fJHc89znB3kad3ZTaPq1xLAXg0edYmW3miO6EY+ZlZeDyHIBHYDiuKm54adjp9yvGx2aWkjzWz6hZvY6LOqPHcMynIbJVnHJUnbxkYyRnANe5/aUkrM8t4K1S9zY8VeI5Nc0nSYrOG3tbWCO3X7MrgSPsgfkn0JmPHt36V8/HFSddylseo6NktSZ41srfRrjxLYtf2tuZreS3gx80jb5lQ/QMRn0A71kqvsa3NFbmk42p6O5xa6pCfE9rPZWH2K0CXFvIjMTsUqrg5xzyoGfU10VsXKxy0aTTuybU7+31YW8UNg8MNxbrC5iXI3CEnPPTkY68kivJhKc5XR3TcYox7e7t0We88jfKB88kcPUjgA8cH69K+uw2IcKDg4aniVlKpVUk9Ca0ma6iBCyI2AxD8EZPA/Doa+lyrH06cOWb2Pn8xwdZz9pBXuUvEdhp85hOoQR3MXlOrwSxB/MHB24zzj0x3rzsXXw7qym1e56WD+sQppXPHfiN8HvB+sRW2pQaPJ4S/drI00AUKuwNvLIeOSAcYH3TzzivkcThYVbzij6uhjZwlGFU4yz/Zp160bWtXGsWiFYE1Gx8u3/ANHm3FmMTLn5MYyAARg18tXwTvoevKrRcG0cV8Mvipqd/wCO57u81cW13plrc3fkX0rRrdOkWPJGW5zyOfT8K5owqQOOFKMIupbVn0P4B+Oug/Ejxr5NnBdlPO+1WkLxY8hQi5JKnBAJc8jp2Fd9LFqPus5oUKsk5TR6f4Y17T7+8u75L0T2EUNxbvCpDKjsVkBYA8FXTgew969vDV6ckkzjnKcYuxwfxL+EmlfFPwBFYXCJZ3trEXtbsRkiJmUHa3fYSoHtkEV9DmGChPDqUUebg8ZU9pyTPhfxr4C1TwFrM2laxBsmj5juF5SZMkBlbuCR/j6V+e1MPUo3Z9TGpGT1OestVm8P6xY6pbOEuLOeOVOvO055x9MfQ1EH2M5xU3Y+y/gB8dn8RWMFj4kMBurm4migmVwCigK4UqQMDB4POdjDgivo8vzGeHmmeRi8HzRZ9BW0F1JdstrCqCEGRvOfaH44UcdDkj8cV9hjca8Zhzw8DhHhqrLsniHw9d2lxoaPawa1YPI82nx5Z14QhwMfdbzUP1bHavkMHjHh6tnsfQ4he1ios5v4/wDwCtU8FaF4m0y6gsPF9tB9uSBpgq3MGJJHjJB6MArLnuT61343GQr7Izw8I0/dW57f+z54r0jxf8KbbU00w6eujCS2FtLHtKuoOQg74JPT1/L5Cu0p3R9BRk6UH7Q+fdf8d2Pj3xVqumRK39rwM8E6yLt+znAbODg8hlAOO3WvosHVjy6nzVRVJVW5bGxp0EMGlwX8MD3MMxwyKDkIBjP6Cvdw+PVP3UrHLXwvtNTo/BzwLBc3V1ZortCrJM43GJSSCCPbIJHTjivIxVSdWpdM9bCwjQp3R498R9M8HeM7owCOKSdJFNretEoljGdwIboeMcZwRSq03OFmiqeNk5cstj5V+J37OninwZcrdaXKdZ0m33GB4UAmiAYtyvfBOeM/0ryZYaUHdO53pQq6wep6b8H/ANpK0/s2Gy8U28NpLbKsP2yJMA/exuHboc+9fRZfmH1XSSsfLY/BVqzs5M+jtNurO4t47m2ljlWZPMBRgcA85/Q19HUzd1oOCkeNSy36tUu1cpXuty6hq8EFqmdPtyZHP8DPghRnvwxP4CvIwmHqYmpzI9bEVqcI+/oiPXrVNas1Qs0EyA7JUA3RdckEDoQQCPYV9pQyt1I3m9T5etjqUJpQ2F8M2d2LOaKe4LOqnEU53bWHQhu6+5ya+ZxuHeEqczep9HhqlOtD3S6dSgUy2rwmCck+UG4WTC5bB5HHXn0NZ08XUja4VMNF7jpbW5YRrKVVH6AdMdBxz1/zivfpY6lhoSbldtHjzwU601CCsu59AaN8TLf4Z3y6c6/aNWMdqtzM7nYkaEKSTjlsM52j0r8xxs6mNnJxR9rQlDDwSXTc+hbD4q+GdR05Lmz1i2v0JVdts25slgoyOo6jr615zoVKMLSOiE4Vpe6eL/FD4qmK8uY9Ot11XTpZvsdxPK2MMBhlx9RtxjrV0sLO3Oiqk1rFs+f/ABBuh1V7wMbaGIgfMQuG4xj0IOMV99hZJ4VQlLU+Sr037S9jSf4p63e6TeNFq92GtdJvL2N3k34mhtpGjCjv8yge+OtePjMvtRc7HbSqJS5JvRnxf8DvFeuXf7UllrU+sS3N5Cb2GK7uiWeRpbOZA46jOG3n6H6V8vhkoVEpH06owhStDc+xfGOiXGnSQw3DRSX7fNKIjkoTzg+n3v51+p5NiKdG8nsfC5rRdVKBiagkVuwmkVUhjQAk8ZbOB+bYr3oZjo1fU8OeX3a0OE+LUUmm6FpXi2wAVNIvYriaRGwHhkPlMo4wy5kVsHsDXgZlXdR3ue7gaaiuWx6cskVpay+beQvJdgRsh53kqcg+pxu/OvnZc9Ro9eE4wuVhbQTak6zqsxfCNGw5DE46fUNz719BHG0lh+R7nkTw9VYhTWxf1a/t7G7MgUSyLiGMqCQhwcs2PTH5kVGGr1q0eWktBYiFOMuapuYcwigl+0oWvJpVUTlwVc42gNnqMDqPb2r0oYadBOajqck8VGraD2MXW/DU2sW8kmnym0vyDeWNyjhtkpVjtHZkBJyp7M2MVjCs5QlGSsy6lF1JRaeiMe/8SwePPCGs+Hb3T86/Lpzb4ym5AcMmVyPUdOo49a+axlZyg6TPbwqlRnzdD5m+LvwVXQPDek+K9GUjTL62iluLJzlraRl+YjPJXIb6HuRXwmLoRormR9dTxUai5TgvBuu6r4Wi1mTTbqKzaSCITFm2u6rcRMFQdyWUZHoG44rjVdLSxVWgqq9D63+Knii98efCO08XeDtRk8zSowb+0hk3MUKxlt2P4oy4B9dx9OfRVepy6M8lYalUfK9z5N8Z/FDWPF2q3k17eGWBiUSBHbykHfaD0BOT+NedUqSkdVPCwhpYwLNZNQu2YSEYxhufmOR/iT+Fcsou2p2Rp20UT62/YHubfwz4k8ba5qWp6Xa6WLKOzI1G5ETl2YuNoJ+ZcRgH0zXTh4rqZVa3sHZaH2d8P/iBf/FG/ttQ0axtrnwTMsiDUjMFkeVchg0RHADAqMH3PNdTdtEaQm37/MavxA+HFhrNtPLKEa4VCY1AxhhwCD1zyRmvTwuMqU/dqao5as6VR6O7OQ8c6jfaDommJPdK1lIv2aaBVyXYjIcn0ARuMfxc9K2tCc20ZSU1A7a6hjvfhZpk3nTRWzW6tJ5sbBmZAflKnnBZQPyrhXLCrdHXyylTVzwu0hbS/wC3kuhDZ6dc7WR4pCNx/iyOMdPyzmvbjV9255U8O3K51Xw+8e6R4Z1xlRJJxFb7cQfNknt9MClVqe0hymaTjLQ1L/4jRanrEt6Cy2LPG7Qt8rMVwSpPpnC//rqKVN20NKsmyHWvGM2oWt/e2OyEXjZ3qM+bkYOMduMf8BFfW5bJzmueWiPm8cpKLUVuefN4a1B9Pn1BrcrBDII2djzuI9O/UE/Wv0dY6ioqEWfEPLqkpOczorDS28TeALnT7lDNbynZtJHzR5GVPoMDH0Nfl2cV6c8S5R6H6BlFOUaXK2cj40+E2kweHtKtbK3k0UxeaJI9Ocwlt+NxYr1PA57du9b5b7DFT996F5g5UoXirnD+HtF8beA7eG30/wD4nttC/wC7aSQRypGM4HPBI6D8M966sbhoxhKMJaHnYeMZyU2rM9y/4SW51HQ1nvbRU1o2371EcMY8gjr6c8n/AAr4VVJwbinofWKmopXKXheKS3treK4WB3tW3oVb7sfG0t+o/ChXiiuaM9C/4ku1ge5m8r/Sbj+J1ypUAjH14z/9evawlapX/dx2R5VWlGlL2kjhfEGqXLxWNnDdrbX87lUdWACL3YZ6lcjj29K5cZHmlam9jahJTV0jU8eaO8ctpfGWS7WGNo/siYbzGfC7ue4G717dMVz4fCVaz/dxO2riaVGNubUtaUsXg7wXDFpts+2a5+33EHlFnYHGR15IBwB69elPE0Yw0tqVRquorl+/tY1mubWdHuo2mIFuyElyx2oPwwOnvXAqjgjpUJt6HiX7SX7LR1rw3d6npNvKms2v7wxNyZV6lV6nIHI5xXPUlGUbnr0KkYxcJvU8z/Zr8Uaw/hnXbHXJpR4S8K2U01vFEmW+2SkRxqccnhnxnABzXnxaTueVVw7pSbvue8fs+/FlfH3hyJLmVBqlk3lyKDjkDOQPTBz+n19rC4tpqMdDx6lKN7y3PUrbV59Q1C4iCNyAwPQ9OM+mePpX02IwX7lVU73OGni2qjgitLI9xc43l4cFA7jgZ/i9f8mvJqJU4KJ6sH7R6m7faNaXdjIlmxj021CB5JjhpH27iPrxuPYbhV4TF+zk2wxNCUkkmZetarKlrZ6dpsK28ESqd0fDNznHI465Pqfyr38NTpYhurVZ41erWo/uqdye00KC7s4opoI7lVBDCRQw+nIrwsfOlOdke/gKlWlC0mcH8QfgvpviPStX09NHtrSe5Qm1uZDuFuxQKWCfw4wTgHGTXI6FLkvY7ljqinY8/wBQ/Y18KzaXBDHfXdndQxqput6nzXwBu244ycDjjmvJeFhUn2PSljaLXJUR5H4r/ZD8Y6Vdtc2MkesxjAEjS7ZCBzgK3T86eKy5KnaOplSnhZytDRnAXOn6x4QvlsNYsJ7G4x92VCvHqPUfSvhsTgnB3Z3Pnpu61Ru6aDdM2+Q7SMgZIAPrXgzppSsjeLsryPcfgZ4OstTgvf7Rgvrzwrqli0FxLJbbIBMD2YnJCmRwCMZYZzwK+owmHuk2cbq06M1Pr1PDdf8ACGseAfETf2npt1NZ2c/nSywAiCa3DLkrIBwCHUZ9T68Vc8FaXMXVo+2XtInX/DH9prWfAWp3N0l3KkVxGcrI3mlgAdiknA25CAnGQqkCuWKrU6l4PQ8yeFb12R7T4b/ad8F+PfCaaF8RtJi8SGOUXkTWtuFjmuANqKVAByM4J5zwB0zXRLGVXUXMy416mG+BXR6Jp/w8j8E+FL3SfCxtIp/tLzWWmyTbPJid9zITzuZRuAJ9AO1fR4bExumzkrVYYi8noXLbTxaXUN3dw20eqCBWZ2UB2Ulgme+M7uPY19tSxVOUVc+f9nUU7t6FYQSadp6BXNyZSA0zAEueMnHqcD/PFfQYGNOpL2sNEjxcZKpC8Uua52t/rt1o+teHpY7ue3SzsWWW1hG1JHZQFJ5yQuc/gfrXzWKoQxFSc13PeoVXSpwi1Y+ff2wPA158TdAs7i1lIvLB5rry1YLuY7SfYcBiPXIFeFUpRWh9Nh6iraVDmP2ZfEWn+E/hadY8RXstst7PHBCtypSFtoUARhuXOW5PfoOAKmg2tEePiqTpT5j6B8OQjxBciaM+VZ2pKMrHHOen5nnHpXTzSTLjapA57xTruq2cK3Nvok1xa+e42eYgaJQxAYjPTbzgZ4r06EZSUtTlqRS23Mbwpd3Ph6NIzqb6tbSIzKt0gdwueCpGM9QOc/rW8MRUoRspHBUwsZPmRqHQry+vhNdQQ/YIm80F5CXLdFO3GOpPc4rqqc04qbkaU5xj7sFZnifx4+EmlpqGla9p1lbW07XCQzjyv3Uxc4UsqkZO7A54+bmubGYedekpRjsepSxcJRdOo9T1Hw74wudY8JSXcGkW8mowWjQxJO2Q06HB+UDhMgjPH4CscJlbq0nKWh5LxShW9mjifhR8aoPHPiS1stYvHj8RyyyeRZPbeWYEU4OGHAHDfgOprz7PDOUZrQ6KqqQmrrRn0fqFjM13Yi2UFGR2md85UKMDA9c4HUevtWOGTrVbLZnoVX7KlznB6hNcSJfwKzO0xZCXbgDnCjAGAMfr1r9JhlNGGG9ofE/2rUlieQZ8O/hRo0E2l6lc6FZS6xp1skcV2sQ3If7wPr0wevWvz3GQjGXun3NDEynaLNy9+AfhzxX4usvEWr2C/bbWRpikLbUlfcMGTH39oVRjpzzkV5nJKTsj0Jzhaz1PAPjD+1LqvhT49TeH7WSK10ayH2WRJCPKkZlUtIzdsAfh05ya6ZUatJcx5GKozlH90Xvgd8e9f+L3iWWLR9Emht2lAlvHc+XBGO5JHJx0A6nJraGLlax5n1Go/fqbHq/jJrjTNZaza1mvWcBmnQK3lehOf4uPTFe1TxVatH2a2JlQp0ZHKeMnstU0611C9ja70+zldVtkmUxyTFdoZ8nDFfmAB6E5rmVGrJNLY7o1o7JmDoFronhzxLfT2sl9o89+UPlSN/oaSlVHydmbBGeTyTjmuRwnTl7wVWpPmtodBpXjq90281DT9Tvo72+LMY4bFcGNegyOeeR8zYHXA4rpVblWhySw6buup0NirXto6ag0yQPu2lbgiQjn+L8jx60lO7uyo+47F640K2Szlax0+3+0yIY0UINiKx+Zix5IHfucCodZRZ2azK0tsJ7Gyt4ZDaaXuVnaOFQ92oJ/dqp+4hwMtjkHAx1ojzVpJX0ZMrU4tnN6la+IbZpp4URoiWZIoowpi5BVABxgKOfzr6OGXRlT0lqeTLGKb5DO0fxXcSeI47XUJY7dFjI2PxISXCpgd8/MfTgcV4tan7N8t7nWoyUbo7m8tp7OL7VY/vpZNoihlk2xondz1OeBzyfTvXKzrSTjqWDay6nobQyXReWQYkkQBcjqQMjAz0z6ZrqwzjzWnsccm0rIxofDSMCk0twc7d375uVz93rwCccDHFb4qVKK/dhTjKTNq31MBbi2ghlkEZADMdqE9cA9MDpxn8a8pWudk7xMrVvEH9lWU1xqDwwEyeXCkbtITuOFBJxlmOeAAAOOxNFSSWxrTTumclF4Ss9X8FalolzHLGZopFaeePdtD5Y9cBiM7jg4HGc4zXK05HoUqsaVdSS0Pij4kfDmb4WePIbO01EiwmHmQXzH5WUg5Jx0IJI/X2rjrU2keji6dGpH2qWh9W/s++KYNHs/+ESu1k8yGFbmCadsSTxux2yEZ+XcegPPsa0wddUnqfG1lKlUuvhZ7S2saRZxTWguLK3VYzvX5U2p0JJ7dCPzr1faXlc6EpOOpU02TT7hYrawu7csy5WOJwTj6df8/hWk6rashQgrm5FNa6bJEjPEk5RiA7AuB646/wCPFdFDCVKusFciri6dFcrHfaI50nheIXlm0TGVsbgRjnrxXt/Uo04XnucmGxbdZOB8reAZ/FPw7ute1PRPDd3qHhCPUZ1gkVv3rKjkHCnOEXBGQvJB/D5mvC0/dPcq4aeJftKTtI9K+FVzpvirxXDqsNzd6dPIhebRHGGd+GLyc5Y/Mn3sgbsDG6uWrJrRo4eeopctWIvxO+Fml/EfWPP1nVdVYo4MFlb3WyGDHGEVR1POSct15HQfQYL6rGH7xbk4mrUSSpxujN1PwVpNtpcmfF2oRWsMC2sKvqCrBCFHC4UKM59c575rpn9SUbRRx0nKU+WcbI6PwHF4h0nwrrOnwatHqs0UTGz1G4kLlpGXC5OSAqgDAx1ycV8pUhH2ja2PVhSpQk+Vml4Q8S+IvDukW7atF/azgefcXVk/nbkIAQAEjaDg84AwCepJpKhUqv3C3FQ1ufEmsfHHUdbgWy1extb3TmP76FhkHkHcndTw2CD3FeI3KW5qqdSHws4SW6a7l8i1jlNqJHeCAkOV3Yzg9c/KvHTiosnserTp1Zx949N8BfFrVdBmi0zVoYtRsbnbtE0wi8ofdI3g/JnB642tnoCa6YzsrNnHXwy6HaaB8Lda8deKIb3wx4qktrINLBcm+l/eWTox3K4GQ44+VvbPvXXSip63MqOEoRg5Vkej/DfwPB4Kv7uz1uZ7+1a8laPULAIhXcQRIwKljGGOGKHcmCSApUt6NOCXQ64YxUadqC0PZIfDU66VINBuft1r/rQ12y+ejYB2iRflY9cZHbGQDmuuOD5o+0ueJicZGbXOZekeIra6ktLZZ4WuzIFW3kYwMueCrnJxk7hknBx34NehhKMudNrQ569SNtDrNRtf7VeFXtjZ3kKsscqzFJY0I52uvUZByOeRnBr3qlSyszw6dNSqc0pXMyPTBqFvPYw3Et9IiNuumCKdxPAwAMnnJBHY/Svmf7PlVcpxd0e59ZhTirlVriXRZ7WHywlqrq/2lJAiCQnG1x/ACM4GMHnBzkB4KU6NVN7CxDhXWiO6AWQZyrA4II5B7g1+o4bExqqyPz3E4eVOV2hzYjLMxAAHOe3P+f1rqqVHTVzi9nzySM+HWoptSazKukvLBj0cDqQfQY59yPWuCnjE5WZ3VMI1C6NAdBycg5465/8A1V3TtNWuc0eaGpXubiKG/tmlUHBGS3AI9/rX5fnFOVGq5RPv8rqKrSszmrq7uLLxXMiOhZoYHUkHDhd/mLx0JAGOOf1riyvESjW1OzEYdSpu51du6TwROpBRwHQ+xGePzr9ZoNOmmfnlb3JtEm3ALYJPHJ7+9VJQWrMFUm9ine6ZBfSCViyTLws0RAJz2P8AeB9DXLUwtOqro7KeKnT3Kt1pTR6LeW8QiklZSYgUyFcA4J655AzXzmY5X7nMtz3sJmCbsYOs6VcPei0W4a3tTFG5i8vcqZyMZH0P5V8lGHNUdKZ9JzWi6lM5DXPGXiP4Rak/9vxx+IfB8zjF3ZRbLjTwSAPMXoUHPzfQnFcGMoQw7vFhhJSq3ctztNL13SZbVNTs4Flt3kUeY03y4Ybgw52n7y9D/FXHCo4vRnZN3VmiW+1+Oe4tJpr1LRQnzuku1gMkbVz2+907nNdPtXLVnPT5aerNa9jg8QMZbqV3iXEUUW4YVQMArjt04PA2/hXpYeUOVuSOatJ814kN3qcV7HZ6WkEqXdq6wpLvwWRBuXGOcksf++RXkwcVVbex6KUq0OVIueINLv7DRnt47kzJNeiSRpWwRIBlwxHVsMevWoq4pe091GcIWdpbI47VfD0utaXaWcWp3MFomH+3Ws4SSV1zvJP8JDAHg98e1UqTxErm8qkKevQnbSJbu/Es9xcPFNAbee3ErKhGciTtg9eR647V7+CwlOk7zZ42LxLknyop3lpFYrcX1vdSqBsN00jtkKMjzGxwSByT1wCecCu+rCU9aeyMFKNNJPdmgi3OhQRPJCzWEijFzbSGQISBlmyM49DzWdGnB3a3ZpWdSKtEExDBO9rdS6jdSvvCSBWI2r7dAM/5yKxxqpqKROHc07syNTuzc+E5buWVbqKCOWSdnUjfH5DAsEPPCPux61CjGFK5Ves5TQ34Q65Y/EX4TpNaz5mggGjzJK2MPGvHuchlPHUDnoa+YnO9RnuUk/ZpmF4k+AXhLxJp8Vnq2m+ZqttAgn1a0URSyEDCj0Y4IySM8c0Kips9J4z2ata5zmifB2T4DfEmLWNE361oksMlo0V7DvuLR3XCPhSNw3/KcdnJ9xxVMvvPmRpPHRq0nF6Hlfwn+J7af8QNas9eW58O6trV7D5ZiTbBFL5rNtljIyRltuQehbPqOWVKpQmm9DKGH/dRa1ufV/idtQtIL+2F3HBDNEJh5MfzoY1DNGM8MMnII5x+FfaYPFVMUlTex89iMIqFV1InHfFD4HWXxJ8Mx6e0iWd/bny9PnbsSnzRt/eQlSfUHBHcH6LF5XSnQstzx4Y9qtZnwH4h8J3/AIc8QXmk6hEbe6tpTDKHOSrgkevt+PFfleIpvDNrsfaUWqqTRtPr1/Bp+jpFdrFJpULwwTRKA6xtIXwWGCQGdsZ7EgGuBVm9TapSbVj7d/Zf/aZsvGi2Gm6sI4/ENjLHNJbMAEvAnJK+2QMr/jX0FHFt0+W55UqfJK52vxz8Da1rHi7SPiB4U1PSo9eFmunSWJGxNoVmBfjnb5qoScf6teapYWdT3oh7WDupOzPKdG+MnjjUGmnuPBp1yS3YW6TWMxPCgHZ3yuxuvIxjmqeGrxWgU6LXvRkjQuP2p9T8P6lBoWn+H7ayU3P9n21xPdYtVlGwyZZRhcBl9yo6cceTWU4yakjpUK9Z8rkkjq/ib8CviZrl8PGGl2ul6d4jka2jlk02686G7jjQMjfdzyMLyOAtd+Gatc6qmFikoync7P4fS6r4h+FkE2q2DaNrluksF1BINoRlbcMk9Qc/lj8a9q3UIlhowjvcuWltPpdlbxpelbeEeXLLNjc64wBnjB6CvQpyTndnlzu04pHJ67pdprKpbwR7UhkikMwYboyrAkA9MkAj6GvoJWqUr7Hlwk1Uszo9M8KxGxvIJ/JuIftG4F1yY1PK/Tn/AD6fOSqcs9j6Ck+XVHGeMv2OND8d34SKwTSb9WMj6jYMEyhYDa6n5SSCSD9eeDU16kK0bLc7aTTleeo34rfDXSfBOh+HNL8K3U2mXWiW6w3s7I7i4gyWZ3wMM+c9O34Cs6NCpbmRyYmdKUrRR5XpHx70rVLm407RLTzpLGRYHtLgiGSbsWTJ67uMfSvZwWZTwjslqfN4vAyxDs9j0vRfGWmeI/JgjYWeoKMtZz/LKv4fU449Pz+uwmdS5W5nzeMy6UGoxWhR8Y/Fvw94CvVsp3MlzglY4VLM3TgY+v5fWvnsbini5txPdw2HdKmlFHJeJPjjqGimx1O58KSnR7lx5F9McKiklWL7eV4JP0NedWq1IpKx3Qw1eo7pna6L4x8TOl/qOk2mlxXk0aLZ33mtPFj+IYxjO3jjPX8K6cNg6mOTkpWM6taODlyz3Zpz3etWtpZm+0yG6lu0NxLIl62/dg4DErySR+VdWEy3EqTVlZEVq9KMPi3PTP2evi5pmi+Ol0jXNDm09tUMVjayTEFGYtn5WGQckDjg9a8jNKbpu0zuwNSy91H0F8YP2fD4t0xrzwfcroerCUSNGwPkTYJ6j+Fu+e+BmvLw2KakovY76kFPVbnjOg/szeKfEGlRx6zcpDLHJskgnXkhDuV+OvzHp7V7UsfRw8/c1M4YH2i1Zw3ijwXqGg2/iXw9epFZagbaSK3PJDRPGU3ceuTx/XNa1sYq9N2Zy/U4wmkz5f8Ahf8ABDWPAvxsm1ASIbPSJxCZdxDt59pKFkTscM6479M96+Vjf2lz6VwiqS5T6N1K31aLImVklmUyO3325OScjofev0bJsLDERV2fA5rVeHukrsWyvNOuLK3sdSthKkKhAxJ5GMc+vTr7V9JiMmqW56T2PAoZrGL5ahL4w8O+HfGXhCfRLmTbYOoCopwUIAIxjqM44r5LFYXESj7y2Pp6GMoXTM/wj8NrhdPt9N1K4F3JHGGebJ+aRUHzLk+x/OuenOFBKMtzqqUVUd4PzNi7gFteQ6jGhjvblWgSU/cUjOGPrgkDHX5q46tNOo+V6M2jVsuVozbC1Z1ZbkvFIMYMilWIIHLA9855HpXt4HFvAL3Fc8jGYP618TtYuzRwW22a5lWKKMDhTwMAnn9TXpzzpSi77nm08skpJ32Of8TaxonhqWyvluxp8qzLOqHhSnlsCoHYMjEA9Mla+RxWbJPQ9pUeVcrR85eO/wBpa7k8S3DaXp9nG0Jkijuwvz4+ZSQPcY9e/wBR8jiMzlKT5T0KeFlJbnl/jD4o6r4k0+3hubydwiM53NjDMMMAB/BgDAI+teROtOtpI9Ojh3T1OW0lMmSRXIX7y5xwcjP4A96wm3FI9ilzanp/7PXiu/0DxtbeHGIuNG8QSrZXtrM+1SHIUtnscEj/APVW9Crz6HHOhyT50d3L+xolo8l62sJPp0rMbZUTD8n5Q56dM19fl+ULGy5Ys58VmdLCR55nReG/2dfD0VoJbi0nWSJ2jl82TI8zHHQAFDlfxIB749Grkf1efJNaHLHOI1Yc1NXNTSf2TPC3jyK/nsZL3Smswob5lMbM27GFOeOD+WK8/EYbDwfJHc6qVWNePNUR3V78T/iD8F/hda6D4T0jS9QsdFtlgW5tkZHYKjK0jIeGLOVckf7XrU1Mt5KXtEzhnONafLTZ80aL+1J8Q4fEq6rda02pLA8ZmglcpuUgg/IOoBXJ9OPU14CnJS5WWsE4vmi9T9CbtrXxPH4NuryxkQXl5bowKGQRK+0ucj2wN30rp53yux3U3bSR7v4rvbCKzla7aA2KpuMkmAgXt9B0rz48122dcpxUb9DxPWJPhzdW9okt/aOZ5GS1cShi0uDuC+pAP616VObVlc4njFHTlPK4bmws9fuBJ/rIY0iUwqcN5j8e3oDzxg16qSlHQ872sZydjPXV7hNTeK+UWpk4BQF4ljyANxwOuc4PrXTBNImd73WxqTwmG3ij/tACeIlwv3BIMHCY7YAGMf1r0cM+XW5x11Tnohmq+J1svCn2vftVIzHGkrZBcn7x+nJ/CumrjOTRHNDCOe5znwi/t3UdLtZpZJRa6zumgjAIZbfA8o/UoN/tvNdKwlCpQ9rN6mXNOnV9lE7rxVqT6TrcPh/XLS402Z4EuLW9c/uroANkIeu5cHKj29q+WhP2VT927I96VNqC5luYWs+E9QVXjnvZ5LaQ7ygIUAdMEjkjJ/lzXvRxMalNqTPLlRcJXiaXxDjSzsbVmSNptQC24w2zc4RpDuP93Ct09h3r5+okqlkezTbqU7yPLPAOraz8PdQS7vNQk1jw3fMBLEAC1sMgK248mNcN1557mu2WGqTjeKOByUJaHqHiXW1GgRaiqTS26QG5TZGdzxldwYL15HPPXNY4apUpXitzepSVVXlscZotnCbk6hc2ki6pJArF73rEHGTGgBOMEAMe+B6V7mFy2dWXO9EeTXxsaMXTgjtNb04Q6NYOA0k0uN3GctjnP+Fe/lShSrSgzxMwlKtSi4LU17LS9TtLO11CafyYmAR7eRRllUqd2ex449Mn3I+bzWNOrXcae59Dl3NCknUZsXPxQ0Xw14PvdUbTXj1i2SNYxcMp826lDCMRkHH8GecYyD2FfGYihVg+Rn0NPFJ/CtDyvxRZeOfF3i3TNSl8TiJ7l4jLp9oF+ypCuVkVc53sMq27vz7VEaDas2U5Up6p6nzT8cvB958KvE765LGdV0PU5pZL7TbffbQyzIzrGJFX+Hc28D2bnisJ0eR7noygq8FKPQ8/+C3jy78NeKLfV7a1neCBminjgiJBL7vKiOOdzvkDPt6cRTbjO6PLxOGc48zZ91+E/F9l4t0OLUrDzibxmVjtw8ZHJyP4Seg98V9JHHzdPkueLRoKM7yR19prOn2d/Ba3jG41B4mlFjbjKwqRgGQ9s4YD1IPoa451XUZ6EZxhPYydd8Yf2JpsKvPFZSTyiGNpmwrDd8+Pw6Z4O72ohGQ6k4/EzSPijSPtzSW8rTsUSQKPmBBXkAAc8kYOeorWMqi91PQhSpvWxoHUDFMJnISA8bezknr+GP1olG1uoOSWqZjaz4htNW1aWfTl/tTU1RWWJZgI42Jypc9FBPPfgdK1qVJQSVhQSqSvsZHiTw9e6lPbJqWqPa3ThJI00s7UjZMsR82Q/JBJI/hA4xz04WnGSvImvo7rUjk0O4Sxna417U725dd6xNKg3BSC44XjIyM9s9qp0PbVPZxZEa0YLmkrHHaz4K0zxPPDH4hsbvXYlkIjjE4/cBiFG3AXhQScn0ya9HEcLzdLneoYfP406nKnc+dviz8PL3wDObm08x9EuWKwNI6s6gDOG2Ej8a/PcxyF4b34q59RQxlPHPmW5maB8dNY0nwQ/hBgsmlG6jlfDBWEKsGaNR/tNySfQV5tNujA86rh60pylE92039ovwp418C3Phj7JLbS3VnLZgXLCOGKNzhTvfksq4bGM52jBwTXbCpGSszOGLxGH0kjg/iF8FtCuvBFnoPgzR3ude87fLqc10o3IwDYfkZwpZQFUn5R0zmrVOD2PVo42Nf3JK1zwODSfEGkXOsRw2k0kegAC+nhGUh+YICW6feZRn1+nPHUwqbuXVw87W6HQaN8XdZ0u7GoW2p3Ek8MaxQPM25kRZBIQMnoxXnqecdznFN0nY8iphbr3T6a+Dfx9tfi14ltrPUbWS21tLd1jnib5XTgMW5wW6npxnivfw2K0SZ5Euak7S1R9OeBLSw0K9E32cXwWJvLWV9+xyeX5zzjt2r6FZhKFP2cNAhRhKfOjM1+8gv9RWZ3QSliHVWySRjIAHcEe+KwhVqRjoddSPO1oZN7oFjqeqWl7czhnb93HCOULEAgkDqR2/3j0zXPOV9zrp1eTZHPfFj4f/8ACV6p4V8NacLdVtZ4r+WMhB9njQ5RuxHIKjGBnnnHM05KDFXtWj7253l7I2i2v2CzMe3YTJIeeTnORjrn8eT6V7eDUa09UeTW5qULRZm3MIeG3hdAyypuY++Rg+3Oe1dcoqnU5I9SIT5oOUtzzfxVpc1nNJeWdv8AaPs8ol8gA+YqBfnVOTg9Dj2r25ZXTdDnk9TyljpOr7KK3Ox0qGePS08+fEcmGxIuw59CD3AA718o6ijPkjrY9WMIxjd7nP8Ajrw6viXRb22Yg/u/Oh+UMd0ZDocHg/Mo4PBxzxX2CxmHhhHG+p5VHC1JYpSb0K/7LPhbV/FcOqWepWf2O20mX7OymQOTJtDDDDhvlIJYcZ6e3xDzGthpv+U+g/s+MqnOW5PhH4Z0/wCPGlaxJeKNcd2t7dEAPnoFIYBO/wB4Et1wAOK9CtXo4rDczWpdRy51SeqOw+Lni+38G+KNG8PtNia9jDLFGpB6kDnv2wvsfw8PB4l0HeK0DMKa9ml0OKvf7al1S3tLG2t4rGcjdJFLumf5hwPl2gYyCeevHOK/Q4Vp4rDc/NZLofGwo0fbcsdz1s2h8M6fDsBE5xv44GOT/wDWr4OrPnq36I+0hScadiGyiuLLRLmd5yGY5Tc/TsMd+p/SuuNenKonFbHP7OdOLTPKdZ/Z58L/ABW1iDVdftkvJ7WZZXYEAzYOfLf1BPHr6Yr1sdjqVWn7KEUPASnSdpu500V8vhCzutE8L+GotKu4nkjgWSMJbw5TImJUEMM7Rt6naeg5r5n2Nlc76lb2kuXoeAeMPipJ8HtZudN8RXE+u6iUWZb8uFMu87fmUcJghwFAPAJJ4zXp4fEfVneR4WLwtWpFukYGm/tH+BLWzGnCzEdtIxllhUAqCT3z16Z9s/Wvejm+HUNInzH1XGxlqrlyy+OfhA39lDZWcr217cLPBaogaXzyQqsgOWOdwwB06jivCxONjWfuo+jo/WIQSkj1owadaabeX93NbaPqNx5lvDcyKu8BW+Yj34/AmuSLT1nodrrcq94h8O+Hp55Rd6XrDS6ZcOC32keZkDg7STnA5655PtXry9g6Whw0+etV0Ol8O3epahdXNxdRCzti5SCFiDMyDgM7Zxk9dowBkZJNeG1qevJexVmy7q13brosk+o3iW8VuC2Y26c4xnueMcZrrpX2RzydlrqYuh+IrfxJYJLa73tpeIpHQqZAe4zzjnr05rqeInSVjkVCEpXSNK2trL7RKLn7OwijDGMKCVAzgsf5DPQHrXI6vPd2O67jaKOf8RDVtftLiDTboafeysBGzruwmM8DtnHXrj3IrenBct5MUkr8rI7KeewWDSta8QrJqc6MUgsI/wB5sGdzY54wCMnqeOSa4pTs7IapQi7Gjp+j6veanHdvLBBaKjP9mlJlkVyONxBxwvYcdeT1o1ka+5HYtzeHnu757y91G88oZVba3cJGF98DJYjPJPGeMdK2jTt1HKSZEdNXRYLRYIp5YmIYhkEnk8ZyXJ/DOTQ6aGqnKtCr4n1C40jw+ktvG95duw3RStgy8jIG3064HHrmuj2No3IhNyZ4V+1f4Ti1fwNBrMMKi90yZTK3BO0gfL7Y9Pc+9ebVXus9qgnWpSpM8DsPGeuy+Io/FGrxw2++5trZZJU2NtjUbYUUn5VCgFiOegz83Pi8rucNfCXi4s+r/BPxA/4Wzqy28OnomkfZ8T3+AkwTncckjZnjG3ceeoIr16FS+jPEUpUnaR61pmj6Lo98RpUFlpwkjYl4wOUUbeCOvI5PbnvXqRjdq6NKlW0bxQrNYaldeYtwL5mcLttQNpI6ln6cY9fQAHpX09HGRoU+WnHU+cnRdapeTNa+1KSzP2K2tUEJQKBtLEH19D9BW9O1WMqlR7F3nQmo01uQ6fZNZafDbQWxLynAiTAG309hzXjyhGtUuloe1HEVKS13PDvjJ4W8TfDfxBP458OxNDb3MSprEVuBudCc5AALAAZy3GD355xxWHjNe70PVp01jKDUn7xt6Nf6N4103zbudTa3MMeNOeYjGRnacHvySD1HXjFeGnrynBRquH7t7o05/hR4d1azis30Gwa3DYBMW4KMkkL/AHfcj1reOp2c7W6Kvj/U/A3wj8OpoZ023huLxNkcbsVj3EfxgHLA8AjnI4PBNVODguZoWr1SOy0W4Nt4HhL2dvCsoCxtDnay4HPIHBA4A4Ar6LJMKq1S72PmcfjJ0NDxvWP2W/B/igyT6Zo+taYCxCyqyMh65+R8McfX1wDXDXyL2i546H0Mc1UXapYq+AvhF4V+HviOW5k0y8l1m1jDEX7oYYpR/EAADgkZGR0IIzzXhQoU6E+Ro9+OZxVK0FubXxp+BPhv4i6Zd6nY3sFn4r2LKbqQCO3vG25dZAPukt0fnHfIq8Vh6Mo+4tTwfrU/ae8fLfgrx7rPwf8AEE1tPBIsAl2XVpLjKkNztYEju3PIOR65r5736L7HrX5o6bs+zfh9f2fimytZ9Ohs9YsJJJGIWfZJhyOR2LIPl/hO3b6En7LKnCvozx8b7WlS5k7HVnwRYW4le0j1LTDIeloAEViMFiudhXrkEDPXjPH0VfAulHnieNDExqJc7Vy7omm6TfRPYXVjZjVLEGG4jiXkjJ/exnJJjcfMDk9WBORXq4J05U7TVmeXjcRVjL3XoM1mxv8AQ9NeRNTa5RSBbQ3AIdnzhV3gZP8ADzjP9fLzCje3Ky8HXpz1cdSv4ZsJLK9mu4po49Qv2Q31ncLsK4GMqV6kA+mG9RzjfD0OSny3tc6MXUTSgzS1DRvKtJ5Rt2MCHV1yoTOcH/Zz27fjXl43ASpWlF6HTQx0HalYz5Xt/DZeeIfu5wvzhf8AVqBnkA4P19/xrjwWOlSq8tzXE0I1oXsddEiTCfc3yw4DL6gjIP04I+tfWVsy91JnzkcA3K6MG+uAlnbsC0gSVfKl28MjfKc+jAZGPavHqYjW8T1KeHfwyRDoOr3N5oMNwyJLKk0sTkZYFFkIBOOc7cHIz9PT18PVqySbOXFYenFWN6e5tI44WuUSeOKRT5ZPLI2VYg+wP589q8LNJxmzuy+LpxsjhtTgmmjumluS0tsrRxqAc+Uc8j67hn028dTXy9NunVTSPoV79N3OpGpNHplkqZjuZVjX96o+RsDO8Z+vFfodDHXpqKZ8fWwac2yPWNQmty8W5Iovmy+ckYBI9/b6c/Xy8VjqkZ8t9DpoYOnJFfRtXab7JaQ20kca5G/IZSm0kN6j5vp265r1sDialVpX0OTE4aNJXaOgHHTucAdR1r6WVpqzPnFNqpdbFbUrb7Q6MspQPG0Z45yenPbGP1NfnuYYPlqSmtD7nB4m9NQW55J4k1C+n8HeJHWzL6vZILbYZswyh3A3g44xu+ZWwQM84IJ+OqU5OXvM+hpwUoWWjOf8OTL8NhYaNFoNz9h1C8xq8ceJY7GQoquRHkkIWweOMZIPAFKcEjolK7tY6Hxd4I1Cw8/U9CnfU8Ll9HumTypRnK7GIG09eGJB9s8QvImVKMtmVrDxkLOdrDW9DfQ9QYOyxXL4hm2qzEQy/dzxuwSOPfOKdRwRnOEoWPZPDlxHFpErXkENnqEMbKt/Ii74SMjPPBGCR+A5rzHU969zqqVHGjo7GF4f0C3Twp4k1BfE0Wt6pdyyy29qs2LcmJ2ChyTw5G6MnPqRQ5q91qVT9lClbubegaT4T0LTbbQ7ZL7VIoCQ0unqpi3sWbguwOT3OTyfWvtMJWqKgrpHz+Is58qZzlx4UubzUfJtYry3idsw5n3lxuChCpPBIAOB69a5cRN25rm9Kino0ZTReIfCWm28TaZbTJctmOdJj1O75ZPlOGwn06Ck8fKlDlg9xyy9TqKpfY6vWZ9Hj1F7XR2lNg2yWNU3CIMyruXaeVw5fjHT2xXrZTWh7T951PNzOnVa9zQfYWERvLaMAxXF1ILaIpy2SCRxxXp5lSoSleOxwYGpVgrVDgPFq2mhw6np+oajHpMr24815iGbyyTvIXsCDt65HfOM18lWrJL2cWepG1SaaI/hD8NLPwLpWoafa3P9oaadUe7hLsrGLptG4fexzg+hPrXkygt0fS80VTUUdjYubmzuLmeQI/mBlkEm0FAQcn09MVrC6Ryt8sbGfd6WdUuYNZmFzMrxvAlqG4BZ9pYgdSAD7c+wr06Uope8cT927MjxhpOj+ItKe51WztY9T0wCWPUliVZ1cMrK5fBztZRwc8HmsqlF1PiVzSGKq0oct7l1/FWov4F0g65a295q/nolybVdiz2s2SJFQ8jahG8DgYY9K4JQqYSXPF/I6ZNVlY17rUbGw8PQa7DfRXGnnLJdNOHVSAc4IJBOcjA9K+ow+ae1pW6nz+JwEYzut2fP3xh+EVn8SfCt34stD5fiYzlokVgPtSsThT64GAD2xjnPHgYvDe3T01PZoVfY2TZ8szWskYaGdJLe7hkKSQSqUdcZyCD07jFfFV6LoT5WrHuRqc8boztP1S88P6tbX9nKbe8tXEkcinoR/Trkd+laU5NbGXLGW59+fDnx6nxM8GWWn3l99k8RSWcL3DwgHIkXOVOSPmHvkbSO1fU4HER5kpnj4milqjrtA0FPCGnw6bYSSW0EWeMAhhk7snHf2/pX6fQw+GnS5krnxmIxlWNTkSM5fh94e8UX1xLqkEL2mop/pnmIPLkJHD4/hfgfMOfvevHiZpl9D2XPE9bLczqqp7Opqiz4dj8ceA9HtdI8K+IBqOm3GJbO61Ms9xZqxBSNgPvryVBOCA3OMCvzFpwk1E+0cY1ldaHZeD9W8aXniW80Pxtc2E1n9liu7KbTYXCzYbbJE5I4K/KfcNU3luaqklH4jeuPh/surjzXX7C25lXzCATuY9SR65H4V2xqcqTOWahFWZmjwPMtzPiBo7WGQGFUO7zF2dTg8EPg9+AfXNeh9flNWOVUKbd0S6RplyZrm2SyfyvMUSSsCC3POOOcDH1rCVVTWp1xp2R6Rq11BpVrK4vEsYpXQ7pSF3EAqCc+xI/H2rhpxlKY6soxjozyLX9UttKs7vbNbtLOj3UrQOGaRMkknJ6cKR+Ar6ulVtC1j52baneLueUat8CtF+I8eo60LFrTXLN4bi2vIotjod+VLAfeAJH3uSa3p4OOI62Z1vF8kdUeYfE/4OeOvBt3e6vL5uq+H3mkluLq3GLrTN+WO0LztDJx2PQ4rmxWGnQVou5MFDEatmr8PviVoqeH9J/tebS9ReWfyk1x4VW4d2P+rl7rtCKAenJ9aeBxFPDX9ojixEZOSUdEj7Bg8O+A/hzDp2qzXVt4o+0wbn0ptrpG7Rpk5HBX5icEV3qE8yk1CNkOWNp4Wn7js/M8B8Y+Cmv/ABHqOqeCdRj8J3NzIJjpUSbrHIQDiPHy8cnb1PXmuxZZVoLli2jhp4uli03Wepzdh8VvEmk64NF8aaFHbSBdkOq2Z32suCFGPQnIODUunjcOrq5l7GjKXx3O60PxKk0MN3HqCI4IlSWMYKEEgMAeQQcj1GK8mb9rJ+2Vz1EnTh7jPrz4JftFadqPhq1sNbneK+tcQfaJzjz1GAJCex559dpNfP4mjJytSR3Uq3LG8j1O/wDGNrLp0t9pqrfIAV3xMCMj/wCvXlVaU4yUJK1z0KVbnh7jPkH4leN/E3xD8Sx6cdKtWtlg+yvdFijoCnLFdvTcW4B6AGvrfqkKWHUrnmx9rWq8jWhF4A+C+t+JPhdba54jsf7M8SWS2wCFt4LxSAB2bOSdi7s8/wCsIPevmoVf3jR9JUpKhSVncydQ8TWEck4dlnfPknD/ADbuuMDp1I57V9nlrqwqK2iPjsZyVYtvVmJHp/mmRyoViSQucY56/rX6D/aU4JQgz4tZdGq3UaHpNaG1lEOX2k+ZKF3BBwOfbNeVUxk3WtUW56VLDQ9m3HoXNC8ZahpmuyLLpy3OkPar9mlLbX80sQ6kf7vPH96vmMywSjU9pF6voe3g8Van+B3MHhu0v9OtDZySHTklklnlnUfuuI/lHPXn9a+cVadCbjLqe+oQlDnOauhb69e7jN5IbcQsgxtA7Ae+B/31XtYXEvDx99XuebVg675ovY5Dx74tsfAGkHVb7y0s4IsDc3+sYkLjGD2B7/hXJimuSVTY541XzKCPhT4ifEHVPGeum4vNS+22rnfFEuQF5IUFfUAKPwr4evNzlofQUaCmryOY03Tb3V9WextLea9uGICpAu8nHJ4Hbinh8HUxMvcVzvtGmrydkem6d+zb4tv74wzwx6aRbG4Rbl+WAAJUY6sNw4969GWV1Iz5ZaFuvRUeZNHt2h/sr+GtG+H12l/PPc+IGjZUvU5jSQE4CJnpkc55welds8tioNMzhjY6KJ85DTv+ER8UkavYSM9hc/6RZBjG7Fc/LuHIye47V8fOLoVGj0Jp1YXR9F/s0fFnUfiFq+r6BrSQ20bx+dp8KsB5QXIEad2wgGPZSa+yyPMnhaqdz4zM8Bzwanqet33hm5uL5ER57eWEMY2DYUBgeSOhByPXpX6ticRh8Vhvayep8fhKFfD1fZR+E6iyt73S/BE0H2mOe6vJS4kgTadoOMcd+Cc56mvhMPCOIrPm2Pta8nRpKxw2qR6lpEssV/ci4sTHJKHTLGPJ3BGUd8MMHmvfqYfmjaC0R5NKUVPmTPH7b4MaL498L/YZrVvDvjDT4vLjvoxtW5UIocsONwDE8jpkHvXxeJox52kj62hiZSjy1Nj3DUvE/ifwF8AfA3nX8SeK/NtrGONGAErEuqRkDgcHJPU4HXPHlrR2JrU+XVHu/g/TZfjz8FJ47+9eVdVtRCJYSBtUqNpGOhBwDz2PrWDacrI6KEYSj7zPz8+POp/ELwrosPgm9a2urPT7yZ4L+xh2TRyONrBiuCvUcd8jnoKmfPHWxzzwcZu8WHwB+Kmp2drLL4gNzd6El1HbT6pNIGS2n2klSTjruHPP3gK9HD1G9zzalONJ2R9H2Vje+J9RmuIbmOytTmQFMOjqQNrnPXoMDtX1NFQlDVnC6kpSsth8dlqFvPKM7YIwwR5PmEjblwcnpkbqqrTVOHNFjhJTk0kfP3xw+JsyXvh/Sb5ZLbQdSvkWY7Plkt1kUT8+hUkcevB9PAlVbl7x0ulOK5ovY9+8H/EE6tqsDWFossMaZZrKTeyKyjaVwOmCeR26V6vtW6PKnocVOjOpP2rPQ/iffeHvHUVpLcWdzqWraem2JI3/AOPFiMiQyAkR8KcnvngE152qVlE9uEnP4noc3o1t4kiv5Dera3Gmuz+XudpAyk58wNwcseg7ADv05mpxdnoaSpwj761LPiCe38R6fNaaf5V7q2nR+fFakAhMhkABJA+Yb1+gz25EpJ3GpKp7uxzFu02h3Fs+q6RJLYvETI8ABVJMjKYI54zz7fn69KrXkrRZ51ajGi+a5O+uS+J/B/iG40Ca+mnimBgN1CQEJ2ARDgZHH4biTUwozVTUWtWn2Od8M+I59UjMV3ZvZ6lC3lTQvgsO+4HOMHsfY19L7erRgong/V4uTT3PRjexrorTt96xfew27u2eB34rwquNnTqtx6nrU6EXSSaNDXNRk13Qlkj3rbhAx6AhdwBHt6H2rzKcpU63tZO9zsdJOnoeXeL7CbxV4w0vQYdOS70TTwt9qbzHAkLq8UUSDHzEfO55HQV24irHEu9gw8HBXI/hF8OZtC1fxNpl9rd3KmnBW0WGd94gicHB5wSABsx0715FWm4PQ7o+y5tEafxT8LSeLvhteaLd26l7/ChlGWSYEsrZ/wB/bz6Zpwwkq0G0bU68aE+VvRnwLrw8XfDGe60aE3enRC7aSV1TCPchGjyGA5wrNjn+I9+a8WcHSlZndXw0Zw5lsfU/wl1afR9P8P6xostzqv8AwksMaahbSfufKuVAR5YlbrGANm7PLEfh1U5pHjSpwWiO2k+F2sW/jm71KbVdRi0pWRY4kYiSYquW8xxjgEgAYOfXivcwlCFV6syxMVTpqUNTu/EPhrTfEuixRajapPDB86CTl0bnLA9cnH8vw9Dkp4aq+qOZVJTpporeFPB9xoFulhpzSLaSN5hubt/M8oAAbEB5Odufb36V52Lq+1fuKx20YNr3jIn+F2rRyLeT6rqWvXbyyKEnlMEEEZyOEXBbjPX17VWEjHmTmwxVCmqX7vc6/Q/DEPhexLwacBcynaILcBPUjcfQE/rXbj505tRgcWEhWUXzk82j6nqds4u0S3dcHEchAkAOQpJGQpwMgV5l5R0R2Lk2myn4cs57ZZbnVLiG7vCGSNoQP9WTnC5PPRfTJArsoz5Ki5dzlrRg4tPYW50R9QJmtY2VT/CfvE85r9FwubQpUuWrJM+Hr5XUnU5qWhj+Ivh3BYWd1c3lj/aei3Nr5V/AqA7CCNrLnn+IZxjG0GvjMzxtOvUvBaH3OVUatGldv3kfOvxP/ZVlsln1Dwi8t4jbQdLdWeSNucqHAw2BjjOev1Px+Nytv96tEz63D4iFdcu0jwfXNM1nwhevpus2F3plyFGYLmIoxBwQcED2r5mth5U37ptWwj+KRv6R441HSXsJbK7cNbt8iF9y4JGVwfc9a5qdScZWPLrU4ctoqzPrb4V+OvBXxy8N+JPDBsBp9zqaRxNpg2tLMEUO9ySOreZlhk8YXPXA9ynJTRy4fH1acvZ1dj5B8ffBfVPhx40fRnuEbTLhykF6Nzx7dxChiBwQUPUdj0HTKpTSep7UoxqLnpno2hfArxdo3w61TW9E1HT728DR3CJpRM12UjUmQLIOFjQEE4+8c54xlQSS0OdYanXTUj0z9nv9piK4Gk6BrO9NTVPIN1IQBO5Y8D0ONo9c9uK76VdSXKz5mvhqmDnt7p9Ca74S06+w1paWdvKg2vMwAyp+9k8HpuH5169Oryx5baHXGamrI1dJ07w94ahgc3tvJeokaohk2gcADagzgYI7dMelYyvN7GicYnCePvEOs2+s6tL4VsrBtfuYDZNqF87R+SEDN8vBDAZOOgyc84qOTsU5tq+yOj8O6M+n+HLGzaV9SuUjUyXPVp5CPmf6E5P0ruo1XRV0cMqUK71YaxFqWk3EEhs5J1VdqpHg8nJySTxjHP19q3hXbnztmlTDLksjDn8TfYpp4YdPur2+CedJHagHYhLAZY4GeOnNdtTMKsla5xUcCr3tqRWunLq12ut6hcXNrZ2ULma2b5I2AGR15wOvHfrmsoyhOHuR94rRe7JDNdv9M1q/t4ozLOkiC3js1jYxuSw6gDnjuSB1pxgnHla1M/aOnefQ9I+GWotovhzV7mwsjHOsRcW8aBd7hMIu1e/GOvauHNcLOiot9T0sur/WW1cZ+z2ll421VdSkuReXcFoJQQrZXcSCWBGVIKkYPqfqfKWLcYOk9jqqYeMavPbY8t+M/wCz5rXxp+KkUunalqGnanBqHkC/jYgQWuCsqp2TK5Iz/e59K92pPB4fBJrWTCEJ16zhNe4eu/Dr4SP8I4bmTxBe20llYW262a6uQ0owMHk4JxxzjJJ6V5SzGUafs47MxqZZh6c+eC1J/FfiHRYtAtvEOqzG106ZgkAcFXfJwpWP7zMTwAASeOO9Z04ylLkgm7lzrRhC7exxPxD8YQ6B4Xsr3UpotBmu5njiS5HnugAJVQo4DlQCeu0k88ZrvWErU/ss5Y4iFdXTuJpviW0tdNFwltGssyqomlfAU46nsOT29acNPiMY1OZ6Gdb3dzJfGa4uFkjZRuUR4Znzyc56enp712U7VnymM6jpu54v8b/gxaeN4GTRbO1sdQv72Jru/mTeyQhXVioPc7gcDvzmvpqORRrRu3c5pZ5GCtOOpX0z9lzwZb6naX8WmvJPbsrASNviJAxyh6+pyTkk12TyfCYak3Lc4qOdVq8+SnHQ6/w38D/C3gjWtQ1/SrCB9fuXZ4Li4AC25K42R4xtByeQM4r5GphYupaC0PoamI5qd5nn3jz4C+I/GfiLTry+8ZEaXazJCtrHb7MR8eY31O3POfvVWLw0KcVrdmeHlRqxaa1PYvD1veXmqpI8K2Gi2Y8nT9OwAz4yvnyjsDj5EGMZJPJwvmRWli3SVP3o6HlHxs+IHizR/ilpGm6NayXmjwAXGoQ2Ks8vltkcgYzjIPH94DmiSklsVWoOcFK+p2Oj6zovi/TitrHJKtsObOWDBhAJGNp+Ucqe/UNzW1Gpyu7OBRk1aasPn8V6N4e3S3E0ccsa/PPNKrLEcFiMjgnhRgdz3xV1aqqdDSNNxOf1D4l6zYQW11pnhO5ug9wWuZQrYAx/DwWJJ2jdgjb05xjnT8jodFyjzJndmadPDv8AaeqXY06R0Rp9qFAu7GQQCSDyB14/Him5vQzpwUtZ7mToUcNgLWXSdDu5Y7x/kkAjj+UnBeQk5GeSB24zg0WUdDT3mdi2qzWSwo0MdvCwZpZZJOIx0VQB1LfoAevAL57ByyZMsVwzxiYgQ/eLHjnA6D3yfpiiLk9UFkV59Oa9hf7XdSyBFz5FufL8xvryf1HA98V0RaWrZm4iXPiCxsbu30/fBHf3K4jt92XwM5PsBz7UOs37qMo3g9TU0aTQfEWkanZtpG6BY2b7RfWw8uaVjnKxty/OGyRg7h15xUcPJSU6miNqePdGVonyz8XvhQNN8Vab4i0OD+1r2De9556m5dySAXwfl3gE4XGBjoABU42hCUf3aserQq/WYN9TI+Hd/M3ii+17SrdjoySC2ngWNjFAQvR3OFZskLnBUdhgAV4MZSpy5ThxNH2rcbWaPe9P/sj4g6FFetYwzZiFuTGpUx4wdo6HAPrjn86+4yxU8Q0ps+Wr4l4f3Url3wV4IvvC13bRxag/9jIrAWc+Cyk+h6nnP/169DH+wpLlovUnDRnVlzSVjsZfEdpcT3EMUnmSW/LhELYOM4HGCfpnn0r5+DqyTVz1mlDWxW1jVdTt1tJLSJ5PmDzRqy7uem45HHXjP51tGbpqxn7Ny9+5FfeXqelz2l2WnN0himjBJDbuGz0yKn21tLnTh3PnU72sfOvhPTX+CvxKk8PalCkmiahK11p11MoPzA9CfUZwPzrirQjF8yN8ZTtL2lNH0rp2qqt5DGg8zzoWmM7DKIq4H5nIxXThYKcjy515Kne+pg3XgbTvGWt215qGmW9y1s+Y5Jk/iz1yf09MHpmvqqtPD06F5bnFRxVeTt0NnxSskl6tujeZEnCAdM+wHAr2MqrUKVFzsfPZhGpXmkjtJfFvw2N08Vv4wspZkmEDoz7UDnoFkPBBPGegOPSvyBcae1XKkfaf2bTvzs8k+O/xm+GehWVj4kV9P1e4Zdv2W1lVvOU/KynGcdM9MqTx615izKdebkkdPtXTtTijmtS/aG8A6v4Sj1PSXhuJoy1pNpV/MY5pEUDEyMwOTgggkE5V1I7k+u1eY66t0o+6ZvxA8F+Ef2i/Df8Aamk3drp3iewcxq5I8qZWBYQuU5KHDlH42nIOe21TFQqRtLc1UZ8yl0PmTwv4s174C+LNRtJ4Lize2uUFzp0wImGAxBUjjuMN3BBGaywuLnQmnA6K1KNanys+2Phd8dNA+Itm7218i3EMpjZz8nIPBIxx2Oeh9q/UcrzilWjy1nqfCY/LK0Jc1PY73WvBH/CWWEvlWxW9s1EsN1EpV4CD3K/NsPKsAcYJ78jtzCpSjT56bOLB0qsqnLNHJQ6VaactodcttTub2WaRLa2vJhOsckbYKq4x82AGUtglTkZwa83LsTLEztJH0dbDqMfc0OpbRbO5hCSWcQXbuClckEjHBP1x/hX184L2ex8hUxE5VOXdFG00QTW7mx1G8jVwWVZHDmMZ24AIzgEYwT261wVaUasOWTOlVvZVE0jE1DS7nR1VJP8ASYG2oYYgOoP8Oc4BBA2HI/OvjcThJ4N3tofT0sRDEx5UM8K629lr0PnzNdWEKLDJA42OibtuGXqMKVIx78d68xzlUklc76dGMIl7xNpU0djc3FvM5/dMYYScKduGXj2AK55++TXsQhypOR503ed4l/wxLYDTba3sAVt0TzI2OPnUlvn445IJ/GvtMDJVIciPmcwVSLUie58Fz6/f3FzFPg20XnpbA7chcGQZ78Z7etfN5pgXTXOmevleKhtI5uWW3gulsrxVhZsxoqHJCheG4+mfoK+T5vZ1LzPoOZTi3Ewf7ZutZum0q2huL25tY1iYqhIZCP3bEnqMAgn25wTXfTnOcnKByOm7cw7xH4m1R7xRaaRNbooe0M87cRlVA5bJ3HHuM568VnXnKerFTw7m7uVi14N1q4ghmRXiup2lEbJOrIw+YYIboyjJyB6E55r6HLpz5bQRxY+haHvM7nSzqJNw2oKisz5UROWGOmOQK+tw9Ob1bPl67pKnaO5oqwKPHkeW42txnHOc47EcVWMwyqQk5GeDryp1IpmfqHw0bVb0WduXe6vR5EUsBDLcIWJVHU/K2NxGOvPXmvgKsKNGDjPc+5h7Wck4nG69oH2NV0XWtKWDWio2boyRGiZDPEwGSpVTx6cEd68CcoS2PSSm9zB8NLcWv/EhuvPisrO2Etre+YWVwGOFMvbA4AznA9BXKmuaxbXKtTX1HTYfES/ZpUg1OyA3C2uXSVZcqRtIxjG4qenUenV1akEtQoQm25PY8q+MetQeAn8L+ANLvriWG8Bs7y0muefLcoQVd/uHOQpzx0NePVnGUvdKj/tNa3RGh8LdOtV+Gug6TFcNcXdxqjvqLwzeeUh/eErJjIBOMZBHJ46VpTSPUq6TUeXQ9dgni06e4ubrU4rG0t1ErOXYls/3VA+Zsngd69X6xNRSR5klT5m+Uj8I/G/TIbm58WWdpd+IrPT3aFI7aHZLczqMbQCBkYVenXOPTPLUnOSaJUasW+VavYd8J/HGpfEvS/E83ivw7ceFYNNCX1h53SaFiWZcdmGfX+IemK4qcaknY9T2Tw1PnqayPNPiN8bR4W8RWtqnhi9GnXD7F1GFwxk2kAkqoPOMNjqc8V7FGNZaI8Oca1aXPpY6rSPiTdL4Zs5dMTT9a1S5tpXlDStbPA6OyoImOeSCDkrjnBxiuipHFJXadjCShL3XufOOteItb+Jei3Ov+Form+1SGdEltJpBJMAASSONxA5BA6qx4wDXjzk4yvLQ7cPhW46HafC/49XHhq0iXxl4d1HRYZUhVL4xO0L/AHVLA/dAABY98euK9GMJyhdIbjUpPue5nWdKYm3hja4kuvnhKyYWfnfhGOflI6//AFhWHNYhzUjRtNRlkDIIkt4YWCrEvLrk8cg8HJyxPYVqp21FvoVNXewS3a2un3JnzJMjII4Ygn146fTivQhiLIwcLO5Ru/F39pTPPCA9tCxVzKoBXAIIUHthvTPzGueo41nqyk5XSg7MzZNT0fTdDs9HMWnaFYw6g2o3kN+D5AjLDhUXlN2WbjgYHrWtGjCOqZyYrFty5Zbo5vRvHFtqU0l3aaiklgLl4Y4SYxOiKMpIeAGB3EDuMZ57dUq8XJJGFGokvf3OP/aG+GfhnX/CE/iuw1BLbWbeMvPI+c3AHVGxwG9D06g+tc2Pp0K1O9veOyjXqKXKlofIU6SYYTxyQuYww3xld4I4Ptnt+NfF1KbhI+i5bQ5je8C/E3V/h7O7aVMFV5IZ5N653eWJAq/7p8xsj6elbxqcmqOecOdH2z8HvjtovxWsUtDIdP1a38vzVuF+Ug9wfrkA+1fRYTNqsYciZ4lXAxc+Znpb6RZXDvDfM1tArKsZR8KU4ycY5IIA5zxn1NdNbF1qsOW500qNKnLmsd7448PeCr+DWNS0LXZ9FvzZxw3H9mgSHdGCyOEIIJUkn5fbPpXzTozg7s9h4uElyRR4hqk3xD021tm0XVbbTroxx/JODNEUdjtkAO4nJYqQCcYH4pRkyXh+Zq8rD9FuJPiFdt4a8ZwapNq9vMzTW/2wrbFlLAsAoXcnUdCDjnpXRGjJatEKKjvqT2MPxA0a+Fz4T1K7fTbZme60+9XzIwfLACIz7mAOwnaRx7ZNS0kX7Hm1R6Ja+MvHtrfWkM0enSwPbtJceUu6eE4O35dwBHTJ9iMVcYtmcqUo7SM7XIbrxRJPPdz/ANpqJlzuUKtqVU5ATqpOec5wQemK9fBunGXvHFXjUcfd1M5dPW6ScQWMlzdonlbpY9oUBchSccrwM4+tezi8fCeijY4aGDqLWROlvJo9lfWk815/aVyqgLbfKpYSA8qR0Ck/iM8Y5jD1Izskya9N07toyjq+oW0LLe6grWr7UeOUDBwTjJGM4DHOfWvoa1GjRpXTu2eDRq1lV0Wh4V8RvgiLjWJdc8KIhFzk32mlAIbhSMNsB7nO7tyByMV4byqeIfNA9x42nBWqDPCHxHudCmsYxp9ydCWI21xayy7rm3kDsTMVPJTG0Y6rg5qsJWqZbW5JrQ4MZhY4unzUj2bQtVttetIL7TbhLm3mAZZIj2znr2r9Ow2Pw2Iiro+DqYevh20iS5tY51McsaupGCHGR+R/wr1VCliYtW0ORV6uHd7nNz+HrjTRN5LeZawgTWxJyyctuQ+qjgjv8xHOOfjcfk3O3KkfW4HNYuKjU3L/APwkZtbfiB7hVkEatCdwZyygZA54ZsfhjFfG1cLLDy95H0SqKstHoet/Cv4wnRfCyWN2s4judQVhsHyIjYVy3cYYZ7jrx1rxsZT9s+Y76E1Q0R7dZeJfCUupWenWscV3q12MJ5EWWO3PJOOMbj19a8ipWrNcnQ9anVje6Mr4i/FVfCWjzRJpc8kJtZLl065Cc7Aqg7iQDiuRQdP3mVVqOroj5w8OajpvjWK+1TTGgubRJWQOEwG5+Uj8Px/OvssJmFONDke587PCT9v7ToX5vDlxex3WoQW5KQEI8m7rwOce3rX1uUVqLVqu54uZ0qkYt09Buj6s+lieBgTbTKY5FHXH+QP0r6vHYSjVpqpDdHyuCxtSlJxn1H/EjwwNX0oW+m38lkzlGsZIj86Nkrz9RnP1r4HFxlKMpdT7jDum3FPY9O8Z/DvXfAXwf0qKe7F3qt55UtzH5ZWNJtihgQOoXGfqB6V8JCXtK/v9D6uUY+y9w43U7ODw74f006kPP1mQfaXlVwghTHoexDLmvXcXN+R5k6kaK5e58B/tA/F268feK5YrSaVNHtiI4YWb5ZFU53ED1bn6EV8njMTOc3SWx0YTDxk+dnnHhrwxqPjDXrPSNLtmvLy5k2oigkZPG5vQDqe1cdCjPEXUT3KUFG/MfoB8OPgpp3w88HWNvbRxtqjL5l7dumGkkKgEA9Qo6Ae+TX6dkmIwuChaotUfK5zCtifcouxrXkGnI9xaTefPdTxPbmeNDiEDcCFYjAYkkcf3RSzDGU61XngjmwNGrSp8k9RJNSnsI7WzURQeXAMXExDSkBQGlCjjJJyeD9K4kpyldLRm82qXvN2PHf2hPh4NfsZ/FGmh59StoVF1GVAFxGCx3DGMsMj8B7Vw5nkNSdP20Eepgs0pz9y+p4J4Evr+z1u21nRLlbLUbNZJVkbGVAjcsSDx9zcMkc1+cS9pRqWifR1aUatOz3PtX4RfEk/FLwZY38V3G+p2ZEV7EVxnbt5CjrkbsehI9K+wwuIqzpqEmfMSowpzt1Ld14luYHtbaKGRbO4DQefEpJi4GSuOAfmPXpjPtX0GBw0vaKdzjxk7xsT2sNlLJbZu2SMNtk8xSNoAGBz19K/SqMajoNcmp8RVqqNdPmsef+KJ4/DduusXDlxY6hqEksgGR5DW8zKrDsMrH9Ts9K/P8wwVWhLmmtz7PB4iM4tJ3PWvGPg2Hx/+zToNzfMumXep2ltdwSWrB3SYqGR1bHGDnpzXzEYe2qOL0PoYVY0I3qamv+xxb2nwt8EatoQ1dbxItRJCzS5YIyKFbGONzAcZPU9MVy1cLOi3bYccZQn8OhY+MvwbOrLqmpWEEF1NeSBp4Z1+VwF2lW44DAgd+gPau+M6cqfK9wppuV09D80viZ8M774caldQTx3cOk32+SCKTiNJiuOQeDg9D3wOO1edVhKk0+hpVwymuZdD6D/ZC+JX9taEvh/WNQRpbSVFgSWXDSAjKjk5YKc+vbIrtw2Iex4NWCoyVz62k+GEF/8AD3UfEWu6yulabbwyBrQYMjICec54LY4GDx9eJxGKkpcp6dGNGK5jw34z/swxfFjQopNKvFQiBGsZ7pyq2qBBkY9GCc5GcmumEYOF5bm0KtFs1/hzo+m/DjwzZeD7bVotXW5tLoJqaSBSzodvlRHqQm4/NkYA/L0cttWrKnPY8jMqvsqblTWh02hyXsGi7YJvLgLH91GBiTpkN69PwOa+2r0sLTqqCR8ph61adJyT3PUtB8J2Oo/CaBdavZ7PULwSR2ZXnyMfPHnoQp9D64NfGZmlLEpU1ofV5fU5KDVbc8W07W0TXJ9IjmZtS05lWdEABCnhSe7Kc4z61velGnyS3MJUqznzx2O0urxXsGbVbdfLVtzswGQGbC4XqTyB6k/lXFSm6U7w1OmUo8tpjNL8Z6YLC603SbnzLSe5Mkwjt8rFKECE56gYA7kYpTq1OfnYRs48qOR1O/0DT9Vje8nm0+S4lMEQltmAkbBJK8E7R3I4GfevchmEsRT9koXPLqYZwlzyehoeFtIh05dft4tdXUHlXDRyyrJ5DFcgAcADDE4ryMZT9mryid+ElTb0ZqatZJpvhW4gutWhs4LezeO5kcgBSeN7DtjBwPc14/tEnsendTfKmYHwt15vEfh1vEV8y4vbm4NmiDbmATNGn44UMT6ufWuqg3OduhzVU4aIvaxpNwlzJrumRK+sssEGGBAMXmAPxnk7CcZ9BXRjIpWcehNG8zrMWkrRC8bYkTqY23YDuTgD8wK56WK9lF26lSpe9758kftoa/8A2pHoGn2ybdMn1B0M23ahlQ7XYnGSAHxkHA2mvExF5vmPYhNuKXQ8L1/xJ4o+E3jHTpNQvJ7yXR4PJsNzkxxxFWCGMZ4Hzbh7/nXJFtPUwrYRVFzxZ9M/Aj9ofxX4q0+aw8R2qS3UkQa08xPKeZ8bsMcbQcAc4/iPpXq4erJPQ8b6tOD996HY6l4T1bxV4lhl1/WikQghuV0LT5Gjji45zJ95wXX25X0OK+ow06cv4m5zV4SjG8Nj0iASrNNM822MbT3wuA3KjOB1J9eBXRXVC2hFGdW2pDqfiXUP7Tiht5fJXywJN5wI0YH94Mj5myAPTn2r516T5UetaTjzM5q/8ZW0h0/SYNWn0y+uHAjuZiGefk4QHBGcq2cdPxrX2UlJOWxk5e6WbPTNQn1fUomWcx/IiXM0zSeYrJyRuJwQcnPsK+hpqg6fvHj1Pbwnpqid4oPDQM1pPHe3sSbDahwSUUsTg9iMn05OK8+oo1ZctE9GCSh7x2FvdXE0FtLaSRwr5gaVnXc7qMHaoJHXFcsqEk7TepceVLcvaRrok8qO+wYUd97MvBX6fSqr4d00lDVsVKu5NtaJHofhfVNFk0dv7PENkA3nOD85BPqc/hXn4h14pKoj0MNWhJtRe55v8U/hXpnxPsxZ69Fa6rcMzSLcMgWWMcHCMOQBtA+mc1lQpRU+aotD1nj3GHK3ex+fP7RHwaHwS8V2qaVfyXljdxeZDcOBhHBIaPPTI+Xn/aHevOzGjTjPnprQ6eeFekmtzhvh14x1LwPqp1LSLkafe7Gh+1Kqs4Q8kIzdCQApI5wTXic7i9Dz6mGVSN+qPUfBX7SGqeFNUS5v7Sz1lyrCWSVN7ncxJJJyGJBKe6ntzVPEc2j3OZQqwV4M+qvCn7V/hEeGNGuGisNFsL+JrNIrcos0LINpXy1UHaPkA5xyPrV005kU8dOnLVHGfGD9lWDWbvQ7jwBbx+HL/S9OaT7OFcPNMMeWxkJzvZgcsTxmu7ksrnuKvDHU/ZzWh13gaz1hNC0bwz4tAHiZ4TdNGSCkibmUAHnOAASR6fWvRw9VLRnhVMJ9Tuk7o6HQ9GsWur5Hs4jEJMrmNVxtAGAccgY4Ppj8fUa2SOeMla7M7UjH4mtbuC5ufJsnBDQ2rgO/PG5x06dFI6kZOePdwWW1akleOjPKxWPpwVmzH8MeND8IfCkSapqcOqaxPIIY7US7rgxmVhGVTOc4wCegAJ7V5GZ4d4bEOD0Lw+JhOHNFnpc3xBS/ivrWPSjf3n34LXICzQlVO4seOSxGAT0rhVCUdUenTre0ViKz8WLbeHrq7k0P7HqDZEVm7KucHAywyABycCvYwuXVsT8JyV8fDDJqTOTtrZ9a1aVrme5aS4QRSGQ7YVU9FRc8c/j7mveWFWVQftlqeH7Z4upzwfunReEvCsNhpwt7FSY7dDboxLFxgbM5PfjGe/XvXz1TGRjPnse59XjUp2TPTPCOgTeDtAlvFRJLi6mwI26KuDyB65/lXNjMxji3GL6G+Ewiwq5kzD+DugaJ8LrzxnqE9xHa3mvTw74kwDuyVVh3G4sflGOhPuPLzBU3FeyWp2068pTbktD0nxx8RYfAlqljoNil7ebHnkVdzsc/MWJUHcxwx/Ks8Pg6uJSTRrVxsIppM+WvjN8aLHw3omjX+paS+s3n2orJfT5McLvlt2wN2IGAeBwK9OpklanDneyPMo46NfmhB3Za0rxNpnizw1psGkN5z/NKzSOXlaQsd7ZbkZYfQccYAFfS5A6EZ/vN0fLZhiK/K6SWpk+I9Hh1/Tv7O1SBLq2BBEUi7gCDnIz7j3/Gv1GODo4lOULHx1PHYjBVbT2Z5jcW3xA8MzXUMMNv4j0cSCW3t3kUT5Dlt0m4YZsnIAOBgV8PmHDs5c06Z9nhcyw9S2vvM7nV/iZD4N8P2tzr+nXMMzReZKtrGZY7YDaG8yUAKMZ/TivjadCvSm4KOp775+Xm3Rn6R8efC+uX8Gn2puGubtWktlkhP71FySVOOmFzn/GtYZjXwzs3Y86eC9o+do77RfENhqlmLi1dbuNACyRkZAIB5A9iPzrnr5hVrO7Z14bDU4LlSsziPH/xr0jwIEudRhNmsu/7PHNgSSsMAkLnIHJGfY1h9YmldHVOi47alzwD480zxh4fudXS8gmurON3ntFcHyWBPy+vUbQe/OOKycq1f3uw6MoU7xejZLpPi3RfFt/LHDeRG+tg8l4qtlbTYSnznopyHxnryRxzVKbp/EVJSXxbGF488e2+ga5aR6doh1fVGOyGcb/nGDuwEVmdR3wMZOM9KJ1eZaHSnKS30OctNI+I3jee5ma9h8O2avEqWl1aMgbB3MWRSCQQR8rM3TkDPGUdzN0YN3kzFuNLvfC3jKVptNudf8rdPc60YC6yEnLogPyqF6BUwAMVromOtRqSj+62PZ/Dt5/wkem2981nNbiQCRRPHsZsjhyOCM+/rzXXTlHqcKc6a5XuZ+leJbKG8vtMi1H+2bxpXk+z26b/ACBuICu4yFwQeWI6cCrrRT1iFOT5tTS1nV7zT4LRLSBXkuJNp3Kzqvy9TtHYnqcZOOK40rPU73qrmvBefJFLhDFtLMApZiexXB9enX86lWuTF30Zg33jTy4XnsrG5uiSVPngW8Fvg43O7jnnPA3HIxim6tlZClTtqaVtqsrWkqagkWmtNbK0X2WXMy7xgvyoCYzweTnJ4wMbQoVJx5kc/tFT3MHWbL/hEo73xBbz21loNhZEmARhZJGHVnlbLPnOAD+AOavltpbU6HFVo6HMab8RPEeqzw3OraJJZ6AF8x3sJDI2CoK7wMOPvZ6DB/GutQrVFpqeVVw7o6p6mpF8Q/Bc1ta3On3UYgUiOC2tVCmeQ8BEG3LEk845JPrWmIlJwScbWNcPVcdZaHkXxOto/hz4tEZ+0f8ACM6/cB7m3hfYqT45D9PlwdxyTwpAxk14Nenpzo96qvawVSnv1Ivhv8WovB/ia5j1C5dtJkIt9Ljt4NsMoD/NNnGOp/hAycKBxXNh8TUot2PBxmFUn7SKPo6LX7LVxNbwmaK4ZAvmJE25Q3ZW7HHoe/SvVjWlV1kFOLcbbF5tTtbKJd7qHUBQZW5J9SPX+ldKrqKsinTXcpalJPfRzQLdpaB12xzRKPMUjqQWyOMYxWTrXNYyhCOqLOiafaWdhHBaKfLjIjEkjZZuMlic5JPXJ5NVFqTMvaxvdHIeJPh/L4lu531m5XUIJpc20X2cLHbBRwSSSXORzgjOenY986UXE6oV0/dZB4XbxDo10+j3CNOkUatHqjgNHJnrlAVA9AB271wqUqL905MRh483Mtj0G03xRL9pnMhUclyFP1wAKuWJlNpMiNKMVdbEVshk1JpHXdwSqjr+HpXpyxEnFQpnK8NHm5j87tb+JTOl3GlwZEKgK0h2sRwwx7ggqcHnnsa/H6WX8ruj6+tK62OFn1p9S2xkJgHK+x9sdutepGlyo5o0oLVk0uqLawSWMMSSMSVeUkFQc8beeT7/AP66So68zN6rTSUTpvhX8Wdb+Fms313prwTQ3to9lc212nmRSRsOpXOCR1B7GqaiRK7hZHa6h8SrX4iWWm2PiiNpZXt4rFb6OPfcWkcbKTIWIPmxldx2ZypXAIBrNPl1Kpxad2YbzXXwV8Z6jbaRrtpqMsbr9n1CxcSWl7ADuB5IK9Oh5BGPc9FGtKMrxZc17WNrH178B/2nNTXSYL2CSKDU0V7CSBmXCvg7VfI5VgAQenH+zXryxtSrHlb0PJqYeNNXjuQW37T/AId0bXNWttZsbmw1H7YHuFYFk8zAQsv90bFQ5HUe3Na4bOamDeiOGphp1o8ux6HN8XPDlnHA91eRW8U8QnilRg6OuM5BHOcEH8/Svq8LxRGorVEfO4jLZU5fumb9pqNnqMTT2F7DOkoDgK4Ksx7rnp07cH3r1KmY0KyvGVjGnSqRlepEZ5geT+z7lQQwCpI3XnOPbIPy5+lZxxiq+5V1R6HsHD3qehial4WggupNTEszybkmKY+USIc5XOfvAlSOhUn8PnsZGnSnekz3sLVk4++jatfFWnapOriEW9utvJJZpKOI5DsPOPVS+DjBq/rDlBJmKp3k0kY3hxf7Kvr5ZB5UcZQLCFx5KlNw/DIbp2wa97K8b7NuLZw47Dc9PlO98NXMZ8SpaKR5hBRge4ZSD/n3r1cXiY1IPQ+fweFnGbaOA8ZyWlpp+uaokrW11DYFSm0FXkQbhn34deOfmxXwVecZ1LtH2OFTp0mpFK7utH8EJbSwXpWWS1eBYmdCgCIHDZ/2uWBxz/LZS9j8PUipN1bU4rTucpFfarqunRwsz2eqx3UUj2hRSrHcXByBhhtkwCOT36YrSlF1pWCNGNPW7O88AaFa6Hb3VukryTtJvdHh8tVOM/ImOB7e3Pt91gPZ0fdPBzGrUlG0djrF2/KQQwPIwc5r6FOKV4nykoO2ogQAZ4FKctHz63Dmd4yPS/AeknV9Y0q7V7bT4bXbcRtIcrLJEQZOf4Tz+XNfk2e1FRlbqfp+WNOmpyYvxP8ABkNzqs2u6FqNvc6hZStLHawbWkngkzI8ajOW5JI2jsvOM18VTrzW57V4SjzJnyL8WfDrazYWTeHJ5Yb++vIlt5IoC0Ttu3ATr04CfPkcDjtitJV3uTHDOpJc2xneKPiDD8CPB/hLVNe0m0l1tpHiuPIUFURHCOEcclcbSD15Gec1hOp7TS4Yn9zJUqXU8M0y5vP2l/jRf6/Hex6ToVrdreq102wqithVQtn5jknGSPXgV3UcPdXkdGEw7owdWotT6StHg+H8CXWhaNYGzu7xYrsRvgu8uUB3/dHz9sgAtzjdmuhQsm0jCdarVbszVtvD+s+KHN+9jHHZCXckUpZX8xSNysvG5ueF54FEJRa1FCi1H32d1H4Uh8PpHda1cQ2bI27ZA4Ubt+Q2MfKSDjJwT+FapqatFakzxMYWTeqKuq6he3euT3EYV4LuZHKwY/1WQdzN6sq4wPXvTw0J053mjOtUVSN4yMC30+O28UtqBaO3tZvnvoZBvVtgIR0PRGBwCPQ9iOfVhi/YydkcPsm1uTz39pf2zzQWCXMAyod1GeTgYzyf6ivqcNWlWSU47ng1ouk20zndR+DOigXOo6JGnh7WDbTQ+fZJ+7O+NkyYz8pKlsjpg4NZZvlNJw9olZm2XZrUnL2Utkc74h0LxlLpVk2hatpIW7eO3utBu4N0RdkA3K5z8rbSSP4Tnj1+Qpe1X7uLPfq0qdT3uZopeFNOddM0nSNS0a58KeItERpYPLz9jny7MVV14KhuSOytgdwCvhKlPVoSlSSvc0vDUzZtNSa9eLUb6CPzra8mLYbcGYBQOCuSOMHC9Oork20ZrJRtdHUahf26WDR3kH2hpGkjdIQCx7ZHoCCCc4wD361cXdaGbXY5PWPCei6nfrq95daksNtKl02l224h2VAAhAXcR8uSvOSPWla7KUYx1cdTifHFnYas0njDxLa66tzrMJiGgWrYmgVP+WhQDIAVXBJ6B69Cjyx+JHJUpuDtGN2zhLv4U2mp6hBJoHhfxVoku2LMgOEAChQT2JbBJPAyG9RXSsBVqO9NFRtb99FI7WHR/FkekyeZo+ryQiGR4reK2iUrJxtDbic9Dx6H8a6/7Ir8t5I43UpRldP8TmvFWkn4laXLpt94auTr1rERHd21sbU2ygPtRlb+H5RxzjIxgEmvMqZXOUuVxPQpVpfaeh87+JPCWseD9VmstYtJLaeMDJcZyOxB7jGOmenrXzeKwdShJqSPTjKMtmL4Y8R6j4d1NLvTbtrS6EezzVxyOv8AMCvP5nT1QpwUtD7b+CHxesPjLo50HX9ltrNpFgv52z7RkgBgOO+3j1x616eGxTk1c4Z05QukenskmkeJNJt7OVkMc5EqqCP3ZicYI6fe/wAivbrShOOxlShK92dB/ahv9IurtIgyaJdLbySqSZBDOiH5cYJAYpkHjGTxivPi4xlqdNpTTuyK0vJU1SK5S3aa7gle4xNEAyNJu3dM/KxLc8dx6V9dhKFCtB8z6Hg4ivXpzUaauQ+D59RuPGc2nJpc1hpt5I0c0VmSz2zrG3kuxJ4iZVIDADBYg/dOflMfRjTn7jPosJOco3qHT+KbfTfhzZanPaRi4uI7Z97ly8kh2BQpYngAE5z/AHvz46cras2qtPSJg+HrSPxNptv4ktQLW+tbUxSM0ioJoZjkHb90mNhxu6cjqRjeTW6ZMVOCvJHRQeJG0uWGBZLK4uGERaJIiJghxwQMkHJ+g70k3L+IyOaU9i2PDdvBcf8ACR+I5I4rj5AkeMKhBCr+OWx+IrvpSqSap00YVXThF855t4htNOXWLq+hjRIy7EgAEE7jk+4ORjjpX3dLCqFJOW58dLF3qNRVkZ+l7p4ZNwdjknL8AHsAD2AP9a+jy6ny30PCzCvdXvqcf4u+E+n6zr1v4gsD9i1u2YMWQfJcqOquPUjIz+eQKMyyunXXNHc1y7NJUUoTRn+EdD0LwN4pl1DTdXNjayfaftHh/Bb5lJOUT+HaxzxkEEY618FUdbBT5T6vlw9eHNa52ug+M9H8YWcU+mTpKGDEHpuwRu4Ppu/KvrMqzVyfs56HyGZYHlvOKNTaP/r4/wA/5Nfb80WtD5ezj7yK1r4HbVrq5fT5GtZwjTtH5hRZXGDn2YnHIr5vMsNT5VJo+ry3ETn7tzlrTVofDt+NI1aa5QPMSjlwZHDE7UDDsvY+invX55iaTu3FaH1tKVl72rPXPCWpIJV1zTTJb3DKVaQcONowRnpzgZrwakFI9eHuq7RneI9Ykv1Z7m1nnuLeYHS7oMTEszRuimUAgiMFue3X60quH5oDo1Gp7HlOgTw/CvwLF4qKahcWWqay0baPBiRdKBlm3Jj72NrE5PYDjkV4yfs53Z6VVKcbJantmmeJYW0wpauHiuwX2IpLEnBK59hjGa+sy+upVYu54GNi5U2ralK30eKSyHyBZv8AWMz5wFHAH54Nfe1cw9nHTVM+MWAbldoh1CSPyWBZyxcsoH3V6ZH4E5/GsMBT9rJua0Z1Y2fsYpR0Z9AaZ4ih+IHwgiu/EVxi502UwsCoLTgBTnHU5U9fUV+f5phlQxbVI+qyurOeGvUPjT9pX4pXFj4ZitJJ44NW8QM1vH+8XbZwswDMcDONrEZ9hXnV8U6FPke7HKHtaiPhTUGWNHhKRM8bEtOuTuB6fhgHHHevlfe5ubc+lhTiopRPrv8AZE+HJ8EaDP4s1qKD7Vq6xpZ274aWOEEtkg9N2wH1wBXu4CDppyXUWIklGydme+6l4sXWbOGHT4/M1GOOQv5cgZISMEKwz1YcD8etdy3Z4903fsX9Ku4tRUfaZWjt45GjaQDAYAkE8/SvRs5QVjONTlk7M5vXpVOl2+urYCS4hcRSK4IaEF/LkIB7bdx9+DXoYTEOOkuhw16TqXuS6Pa/2jdTRzWqpFENszO3ysx6Bc9cru/IV3YvNXODpxOTC4BUp89z4t/aE+H9x8JvFMv2VBFpeqRvNbyRnlI3DK0behAJX6EH2H5xjMJKEvaH3uHqe1i11Mr9m34yt8OvHMUPC6TqBjt7rzX2qgJwrZ7AFuT6Z9Kik5QabPLxFJtOXU/QCwjsNb8PWsenGJtPdBMJIz64wVI6Hpz6NX2GExSg1I8Ocfaxcb6nNzT21zNcpE5aaNypBA+YZ6j2zmv0zLc2dfRo+HzHLnTftG9TgviTFNqeraD4Ve1lTSL2dLnVrkR/J5Sh3ji46bmhbd6DjvXjZtiYYmuo72PXyujOlT9o2fRPxC8HXOp/CKw02zkGm6SLeMxv/HA+392yAcDBOcdK+PhSjLFctj6uU06POzyvwxpmo+Hnt3h1ieG6tX3CQoJI3Xgg4zkHPPJwBmu+eFcpOL2OHnpxXNHc9R+HHxP1rWZdQstcsIPIt1adtQDbTcKI1DbUHO4H68A968GvhFBtrc7aVecdW7Im8QfCHwD8VvDF2LuWO+0+9DiGVpciJ9rDcnPBXrjPUV58oVJ+7JHuQxlNI/KTxJFe/Bj4pXdtZ3LG80K8AidCdkm1gQTnGQVGDj8M1xxTpS1OXEU41XzI+373xLr/AI3t9Kaxh+1+GJ7W3v3UTYkuJQxfYozghQBkd93fk160YxnaTR51OnKa5Uz0bxG14vguylmt3ln1ZCkdvJKUKW6tg5I5APA45AJxXtYdU8U1BKxhOMsJ70z5Q/aC8aar4F8afD7bbQWGn6czyRyWilfldwJosdMAEEDHU5q8fhJYGrF0nozlpV/rkZKS0PqK+vJUWwlhd4rOWNZQqj5jn1P8gPevrcuoRxceee581jK0cIuWGh0FnqNzrWutfQQyTQllVlbjCBQu047EflnivOzHD0sM3Jnp5fUqYuN3okTeJdfhtfEi6Xp1vaafem2BnuTGC2QcKoJ+8wO7PoGHXNfGazqa7H1fO/Z8q6HD6/4k1WwlmnV21SEzN58J+V406/IOnGTwPp1FfV4TL7x5oo+Yr4tKfKzPilmNlbNp7u84lN0buFQqyKzliDwckgkDrjt2NV9VjV9ySsN1pQ96LOylFlr1ubm7hW0+ywktKT91c5Y+w4X68elYJyy2WyaOm88bTcXoUrCDTXl22UcWoXcyCSMyDCZIOMtjHf8AU1zY3GfWrJo0wWF+rtu9yGPT4dM1acz2Vm8Uu6W/LqWeRh8xkZjwSOSPdqTwNKdDnT1Rt9alGvyWF+HE1oPDmn3kaiWKAPHFCowI/wB65KkYHIJ5968yMbRslY7HJuV5Hb6vJFe3gvNNIG1dskLA4AwD0/Dj61rRjaDVbqZVZ8zTos4zxTe3La9bAgbdMjN0sYkwJWkV416jggbv59q8icY81kejrKKb3Od1/wCGXh74lajaHWbOaJdNkNx5M74iUo7bgQTjDEck4GO9a1ML+65isNjOWThJXPEfiv4L8E/FSXxX/wAI2z2fizSyLiWOU5ScgkNGP4SCACCOOQOleZ7FTjp0OyOMSk4VFZHJ/Cq+lg03T59E1KdvE1tDeCfR/IeXYsUZ/eNvOFXlQDwAzdCRXMuaDOepy1Lo+lPDupXPjTwcuvaYsUPiEWstn5kudsZU5ZSOOVZsE9c59a9zAr211J2aPNqWglA2tH8QXcfgvT7vxD5emXqwkzwRNvIZeAi45LEKeB6kdq6ZSs2mQ7R0L2o6hLYeHp9Wez/tG/YxxLAULi3ViOgAzkDBOe5rOjT566bN5ucaDaI7WJb/AF2we6iV2RjMhYZKvt4454AJ47Eewr6vGUaccPzLc8LCVqjqNMytKm1G1+IOqm6vriW0M5ay+cttITaVUAYI3buTz+VfN+xnG0nsz2KiT1jud/BHaBvMufLlvNrEWVrw20n+Ifw54y3sPxujNQnaJFRrk97QyLy+u5n/AHcLW0qhkURMQOSPTqSQOfrX3GHwOGq0/aVJXZ8jiMXW5+SnEvWN5KsM32yZkaNShYqFyO/Hr06eteRisNyV17J3PUw1b9w1UVhthr8tveLDbO0dq+UIRfm2nr1717s8ojOi6lbc8SnmX79Qp7E+q6gNP1KGZo/Nm8sITuwzLuDbSfTIHH1rxcHlMa6lzPQ9TEZk6LVlc8h/aF+FmofEb4ZX2uzSAz6Y736TKuAI+AyKoPPy9PUr1rzc0wWHw9Pk6n1OT4mpiZbaHzd8GfhlafF+TXbeZJLHTdOYJba3OyrnkbUdMkMcYJweMd+/5usOm3Y9p4mNGq1PYwPif8Itc+F95bJfSx3cNzGJkuIH3Bge5B5U/N3HeuSrh3F6Lc9ONOFWPPTZynhTQLPV/Emn/bbn7Pa/aY2dXYohIYcMf4RjqR0zThUdN8rR5uIox5Xy7n6SeE/jpc67p48Q28WnHStLhBuJo7oMHQkgHAAAA2k9+vuQPQhUTVjylOVNctzj/wBpXxzfaN4m8G+O9H09rltPgkTVmt1BhW1ldCACcFjuRiP9wk8ZFW1Zpo7nGVei0tZI7vwRe2fiHRm1/T5HaDUo1mJlJDYIwMDsvXA/HvX1GFrU5VIqSPm5NqnJX17EdjpQuluGcfKGyCOAT6/jxX3+IzGOGhGNE+ap4GeMk23ofGHx10u48F/G271G9v4003VEla3ijYsMqFj2H+FW3Y5JAAzkjofhM1q1MTP27R9tSwVGlh7Lc+xPhJrL+JfAOiX86i1b7MPMLDGTgZP05+nXqK44VnUVkclFezep0PimxV7qJA4aOOPooy2ccj3719tlmM9hTsleR4WYYaVeer0OVtL2S+R7eKxu7R0RmWUFNqscc9eSMemPrxWOPnVrytWZrgqdOmrQ1R6F4e8IXur6PbWun3clpsRVW7KBzwAOhGCSB6V8Ni2oScXqfWUKcZqyNfxnNquheHbPSTfTS3rKyG9k2NI7DBchBjccfh/KvPpwVRtrc7ZQjTjZnKPezaDpUrWxc3N46NM8jea7MqjoT0HXhcDJr6/Jcvp16i9sz5jMcVPD02qSuYsHii/s7iebzCJpYXgZjwwDHJAPYnufc1+q08pw6ScFsfmtXM8TGTU3uYeqeCLfx1oN1pV6GFpdbVdl4cAHOVz06dcV85xBiKdKn7GG59TkEakantHszC8L/DzQ/hDf3upXOqQaV4dhAhthPOWeTOCzOTgbieAoHTuc1+bQbpyumfZ4ylCXvWOgh16x8WLJe6XMlxaIxXemOo6/iP8APfH6vkOOhycjep+U5tTc56Ij2heQDj619vyRcT5qnOdOd1oyW+aO+sBayQxSRYwyAZ3D0PrxXlQy+kqjlY97+2a6ioXPOpvhag8dN4iTVLoQNbC3/s0qGhwowoUY4UAfdGOe9fI59k9FLnpo+uyvOHiV7ORr+BvC1hplvf61odothLeRFHJwFRlYj7vT7wJyM5B9DX5rPDui9UfYQnCozz2/+Es/ia9u9U1vUrTX7+eTf5l3aDDjGEQHkog9AeM/hTpxTZrKrFKyPRvCeh6V4W04WVlZWFhNOo8w2MPliVuvbkgcnnOPzr16FSEItOJ4tenOdRVE9jmfE/g3R/DWlmx0vTFv7/WLoRW9os5hMruQztLJnd5eAS2OoGOtYVY06rtE7oVZS+KInhz4deItJ1ZdQ1HxbcQytIENpZW6pb/Z9xYQRBs7QBwBnp2rnWG5tIj5qcFds7XUbnVPDNlc6rewy6kpjhS20+ybzZMnmQknjGcDOcYX8K9CGUYia5kjB46inyp6lDSPiNoursLeRtT029dTMttNARI6hivAxyPlJ6cAZry62Fq0XaSOuFWo3toUvEviDwhqOpHStb8QX1h9oCslpcb4FlAAXaowGkBOeOQeRzXNaW46tTkf7xaGhYeJYvC9ymmwaVe3Mssn7iyt7VYo4gR1c9EOAeuD7VpOtdaGK5ZP3ToLnWdQg0+eS906C2VVVbdJnLiZ8Z2jA+UZzz7E1EZcx1+z5fiZzPhWfxHqc15rOoaqsdu0nlrb2EKrCuzPyhmyzKScFsAnnAHGbVJ3vczqcq1izSutJa61OK/1hzqoiKtHAQREsnqsQGDwSOSx57dK6vZxMJVG43Ouvb+2lthc3MAmmJX5QmWJ7ADt79MCuyFd048sTiSctZkeq6f/AGzp/wBlnhjNm4BeFhwx65x7dMf412YeFOT5pmU61SPu0x1l4d01bVkmMaWwGHSJcBjjBBx+I59K9yhKHPyU4nnzdSMvaVWclYWthpdxb20dskMsDNHbqkHESY6L6cAAt+uTWVbB1ZyalqbLGwSuyj8SvB2n+PdBm0/UlLl+IZAShEh4AHB455FcGNy+NGjuenleP9pUs17p80z6D4ms/iVceHdZlttOSW3k8iZ4gwlwGO4OFG1VBYjdjA7EnFfE4ig6aTTPdxNO2tPY940LxtBofw31I38As7jR4QsMZJllnO0bWYIpyGOOnQdxwadNtK1zhhTcpWOe8K/EvWfF6qdJKapqYs/tNzFDb4SA7fkjd24LMxPyqT/ET93nsdOSV2iYUV7TlelzH8KyePPij41MOrvP4VGjQhJITgCeVyT93jjHrkk9Ouay5ZX0Q69KFKXK9T2zwvp1z4b1C30m+1s6xdzhpC5VYdqLjJIzzywGB69ABmtVJx3OWpRVNcy2NltVtLvVLu0t72O5ktW2SpGclG7qe+R39/xroeIurIm8E0hLm13NFdtLIkMeWFquArnPBJHPA6DgcnrVwTqas257PlaucTb6vb6LqN/qfiK6WGAygWstzKwDcd1ICg4/ur0HfmonHllcUoPpsdRbeIUlht5ObYXBCxRvy7Ek/wAIJxwM+w64oVRxleJz2bdmfmlq/wANPFuiDzNS8P6naqCVzLbsoyOOcj3FeBySi7WPp/qk72aMiHTr+0dkkikhfJVkKdsjsen/ANaqnRqRXMkUqTjo0Sx2dxF8ixu6q3IROmT+h7Vye9JWNvYzir2HSR3al91vKpIww2EZ+n5VCpOxLoylrYdHfzWx3EMpPTPGBWboSIcJR0Ney8QvZT28w2NPA4ZGYBgMEEcEeuODXOqcokyTRoQeIrG91qa6u4GtC7NIRYnykL7gyjYOikbhxjGQcdc9UbpHNbX3kepeFNYsfiVHJ4f1+M2l+YHn0fVpX3ui8bInbrIgOTk9uMArzUqaqKxcIOOr2OH8W6Xrfg7Uf7K1ZZIcAOqpLmJx2dCOGU+o5HOeeK4J0fZuyJSpSfNYfY/EbXNBu7aOy1aeK2hgEawwuE+TcW5x3yfrx1xWlOrOO7JqUKdXoeg6L+1N4m0qaGG9SKazaLOGY57jI9sj69a6Y4utGV2zzZYFp2TPbPBH7TOk+MbQ211eLZ3Z+VVu8Akddp5II5PPUE16kMdGp8W5Ko1KTsz0+5uLcpb3VoouZLdUxEAAxVQB5eAcEY6HPt7nteIi1ZM6IWNzxPrsd/f3V/ZS+Zp9wYlZYYfKIg5BToMOqnbjAztx0NengZR57yZwYjmeyLEuiWULx3aJJE6oEE0TEHb1BIz075/pX3c40HSWu58kq9WlUkkjnvFT2Rs9TtpUu5iYjHJ5nyFmODuR8EMPwOO49fg8bRSqe6fTYOo60fe3Mjwn4Hbw5O2qyv5l487RRI6b2MUrZXkk4C5+mM1uoKNO7Onnp0Zez7mP4lsLrQPF+nwaNJa2cn7wTScMiDZlGKEYUjdjAwefUVy08bGnIaoRr6Reh00ks3hq9VptS0+8EsY8zULeNso4+8pU9yCMEEjANejQzOKqe+9DgxWGhycsGXl+IXh7TLJUS7aVYlHBGHHruBxg9fr7V9LDPKMEfJ1MDVk9CZPiV4aFvJKdTRVTJKkYY464onxBQ0MPqNW1ijafHuHUY7XS/CWp4vxcR3lwyFRILTcFnKA53HaePUpXw+cY6jip+6fWZRRrX5a2iKz6vpdhc63rms+LZI9StIjeRW8cwIgQcK+c8HG0c4yc/SvkZStsfTVKtOhTtDU8Xuf2upNU1nSNM0GH7BaQz28+o6rNbh5JgARIWjHXccZPU5OK5m5M6MPCrVtKTtEf8Vvh9rnxm8SXGjza5Drfh+JI3hu4HCHS3BHy/ZweSUyCD1254xz7GBwPtfeRMHRozc6j2PWv2ZdO0f4Ozav4b1/w1pmq2c2n+bp+rLbjY1xHjdBKGB2yEE4boeOmMV3VqdSDUGrHTVzByjy0XodePAem30d5dW9hHbWs5AdYVIhOTuHy8jsT0/GvsHSwrpRhF6nx8quKhV5mtDmrGw8VGe8sb6aO2tSIhb3Fk3lyu/QPyTtY47nrxk15EsGoVLpaHq+2U43vqX7rGmWKXEEU+o6mUijleQ75HAbGcHryTnHHzV6lOph7qCjqeTWjVbutjZi0+0uZbU30hthld4RsHAIyMd/XFetiFhvZWtqebQnWjV12KfiTRo4rqW5styxjbL5N0xBAwCSPfvjjv0rwoYSlLV7nsvETvqZN3ayW8kF0nmqjujzJglJADkN3w3PXuOMcV68aNSiozPOnUhWbTZsLfreFbWMyAkqzsF6LnHU8f15rsxVStiI6rQ4aNOnRldM5a3tQl3I8su/TkvVSWJ+RHNkeU68d/MIJ46D8OChhqcXzS3PQq15WsmdDqV6kdybY4ZJowpR87cfMCTXFWxHtm4tFQi4wTuea2S2lh4h1431uxs0eKWK7yPmVoNoyxPGCn3vqe5B8aFCFS7PTeI9mkdHbXottNS+QJqCSCSaOZkChuQBgj1Xp1z64rlVK0rI7FJyjzHS2sU9yqPMkUTPgsjHlQVyRj1B71sockrSFJuovdepC2habqF5YC4aK7uLeTKM8e5lJ4baeq9MHnoMGnVtb3RUZzb13RZvdTkguWj8gRRoMPcMmEBJwMHufevQw+Mr4dXTOOvR+suzNK+s5LSVo5YnjkcbgSOMHBHPU8HOcYr7PLcZVxC5p7HzGOwsKC5bsz9b8NBnP2mJ7adlG2ZfkkUZDDn64Pp7V9DGjSxK5o7ngyxVSho27Hn3xJ8DQfEDwrqGi6ra24v2Q/wBn6g2AGkI4wRyudoDD0HHbHzea4CNSnqj3Mux7jNa7nwl4l8C6z4J1IQa1ZyWSSttSV1+UEcMOO4Pb/HNfjeMwkqU2fpNGoqsU0VNP1OfTGtrm2cpOkm9XRsEFeQa8pNwloVUhKVkfp9+yLHq/xx+HF1ruv6M0SQy/Z7S7Bx56hcMy+uCSuR3B967/AG8mjqWHjTjeTOv1HwjH8NfCni/7ZqMKwXMs93C1185U+TwmM5YjYMY54FdlN861OOtKCjyx3PM4tW1zT9Uu4NPIujeuI1vZJSywquSNqnPdw2OmAcDmvVipQheLPMUVPSR2tho/im40q4MmsS2uoOiwxXiRxxNg5+XGCCd3zD69iSK8+rK+56lOlTS95lDVtUvfCmm6KmpPb6tKYxHMJgQ25gVJ3dGBzjBHv2rOEOZ3ZM2r8tJlzSvGT2kU1veeFlsowFhLxyI6mNjkjA5+6QcY712UsO68rI56tWpRj78ineWtno2upco2+e6aRrWKfG9w0WNpIAJAAzg8jA54rvw+FjKp7OoceIxDjC8NSz4fh1S5029M15JqE6wrCwvDucKzLtI565GM8e/Wvr6WEw+Eau7nztWpUrwavqc/q9hLZNE91BLGoO5lC5yFzj6+or254mhOpH2bPLjhqsbtohtJJLhCWhMag4VWHNe7hZSk22tDxMZTUVoSmNnYEc/Qc/5/+vXfWr0qS3PMjRqzaRynjbwJp3jO2kWGc2OqxxPHDqcGA8QdCpB9Rz0P1BB5r5PE4ZZmm0rWPr8NW+pRtPU8jsdPg0OVrDxG15ba1axlby7gIijut8gjinjcY/eFTj3IAbmvisRQqYGolI+kUqdejzb3PSPCPii58J6tp1l4xmafwzOE8rxKEPyAnkTqB8h5UZxjIPvj3lmGIw1FcrumeDPL6cp80V8j2vQrjRDK+pFzcW0yYtxbtkrk9fQ4FcGIx9StBR5tT0cPhqVJ8/LY53UfCtnq89014IBZyuxUE5KKpwAx6hsk/mfWtsLWXs3GauxV01UThohXsdP8PQ3yaTNcy2rW+8xOf4+S5XjOTnv6VyYvA2pe1tY66WO9pU5LkkOsWlvaWC306WivEkwDEAs5YHAGc98Hrj9a+ddRpcp6yutUZHxP8N6J4m1DRtRtGutCubMp/at1Z3JjWeAH52Yc/MPl5AzhMZ6V49ajKep6VLE2Vpo4W38V6D4Z0pNV8OeMrPxE0jyXFzp73KJMY9zvujzzvAUKR3A4GTWEazo7PUip7LEe7Bano2n65calpltPLZXGlzXblJLadP3kE64Rlb1AY9elevRzCTtzM4ZYN20NiXR7qOOK3jdJlVci4lwVB4yT6kcfnX1mHzTRKDPBrZfzyvM7PxD8UrPTvhxZaXqbW9sLZiiySMEDIg+Uk/n6cj3r53HVbVfaXPRpTbp+zXQ/MH4qfEMfEHxhNq8jyx2nliCFJyGZUX7p49cZP1PNfHYqq8RJns4SlZe8U/hN4Ln+IPjAWsMUssUSGaXy03kIoz06ZJ2gDvmt8HhatRpJaHoc1Omnzs+sfDJ8R/DeSa5sNIh8Q6PFGPJV9yXdwyqq7gBleeSAD0FfSwoOktjxqzU5Xpu5Z1OW5tlvG8P6ZF4T8Q6oihnvbdgr4z8oIO0Nn8RuBrOb5SuWUlZo3/h5rnivXnista0dNF+zW/kkzMCssgI2srDghgW468ZNOOJsrEvCRh7yZ30mrHXZt0ds80giRN8vyI+0YA59cdah129h8tldmHqV/rtpqk1xAbGfSgiAxIhMsbgDdnkZ7ccdetdEKLkuZmEm76GR8RPhtbfFXwfc2V9+7u/mlguJU3PG4JC5x2bgYHYjFdmJoxqUFG+o8HVnTrNvY/P3xj4MvPB+uX+mXdhJZXYdcKeQyjowPcHk8V8ZiKM8PKzZ9DJ+1jdHsf7N/wAeL/wv4kt9E1u+M2h3wWHMpz9nbAVcHsMKOK6MJW99KTPAxFD2N5I+o/FmrWngiKXVruJroyGO3gtLZd7SuThI09SSzH8/TNfoVLE06VG9N6nz0ozxNS01oZunxazbeHdGn1y4T+0zdiW9UY2p5yMixg46JujHXs3rk55dH2lf2tRnVi0sPR5aR6qk+p6n8ODbQ3RkawnVZLRs7zCF+UluR1IHsF966Mwpxw+LjUp7GOXzdanKNQ47VNOuZpHeCELKSCCDjC5BYA9sjjPavddTD1KXM9zyKdKsq8o9DL8RR38+nWz6VBJJeWdwjqZDt3Kdyuef+mcjj8a+cjCNStzJHsucpU3CRd1jW7q00q0gnu1tNNsnklAC42lgcngfifxr6aeEoOCnPc+dhWrKbjc+b/2mPhX/AMJJZTeJLKET6hajFwsK/NPblPkk/wBoo3U+hH0r4zNcr5p89JaH22X4+Lpcs3qdl+xB8XLXSVPgTXLOW81uOZodIm8vzogAruwJHAC4XnPRhXyUKs4+4z0Ywmpc1NH0JrXiAazq0V5eX8TzpKDDcIgjjjtxgLGvJzuYbvXDD2r3sFTkveR5+JqJyanqjwX9s7wJF4k+G82sWybrrSZBOJU6MCQJcD06N34U19NW5q+Dba1R5VGcaVX2cepzHwh/aC8WWmhaP/wlPhOa90gWjfZNSVflaOJCSTjOScED3xxXm4LG1sOlYwxmWe1m3F3Z3vhT9rDwNFHcgajLZb84juIimG7Ng+npWWOxssZJXZOEoVsJvT0OwttTtbrTkubGdbuJlXyZS+4yE/xE+uSSfYn3qsPhvrElGmd1XFxpxcnoSvLJIF8wgnGDjjv/AJ96/XcuwapUlGaPzjMMZ7Sd4M5vWotS0i4F1o0jCWaRZJ4G5RkUgNj0O3HT+79a+Mz2MMNU/dqx9bk0Z4ynqeieBbpfEmmXdjPbtLFIjK7TDBzwCvuCOfw9zXwuIc5LnbPrsPh3Sdmixp1xqHhnWXU2/nQKuACuBHz+OAB+HNYqcZIuUHFkfj7UYdXtNK0S2jCXviGY2bNnBW3EbyzMT1+5GVHTJceldNGtNtQWxjVhCK52tSKOK60aG6t7iOKztHnMdtFGANy7Q7OfdnZ89Ogrsbu+RbmPI1Hmk9BY9WuLaWD7O5Zm4eMDOe39K+lw+Bp4nDylV0sfN18TOhiFCn1JfHqWU1jPe+Qv260aMuM8ggNhTj1Emce49a+ExsVRbVM+yw0rx94dJZT+JvA2Ft0vGuLMrICDtYEY2scdeuR6isfrd6fLIIUH7XmPAvjB8HfEvhHxX4d8QeBbYz30yizuDdMNsmFAQv35VCT9OTzXDGdpaHq1cPTrxSZx2qx678Gfil4W8Z6np62Wl67HKl3ZsuUt2kZfPHHfhWz0PSsMS/e5kT9X5ad47o9j+G1xpvh4odK1dtT0vUdRnltIJVKMkbopIz3JdOfTP1rowtROVzza0eZJknjPwlr02saVr+n3o1HU7afFxbgKIXjJG9EH8G0qMck9c9TX2kaNCeH9o37x483J1bHpp1OX+yrg20H2rylAmFvg4OORkkAHp3rxKUHVq2Wh6M26dO0mY1hr17eSSCWxOnY3FHVllJwTgkYGOBnv+lfTVcsrOmmpXPFp4mHO42KrahfXsMclrchIyxSaFUCkdd4z1BJOevf25ccu9pTftHZoX1l8+hDH4WtJtTk1CFJdL1gHBvrN2AkI4AOeCMHuO/rXi0KSVXkketVmpw1Wpo6H4tvNOSCDXZMzCZ91wsHyCPJK857L1PtXfXw+Ii70djzU6UXZ7nS6dqFj4n0tZraaN4rlcxSlv9Zjup7jj/GuPD4qtQrJ1DWth416bSKp0Q6HFcX13IfLhRmUQ/M7ADqB3P8AjX1WOzpVqPs4uzPCwmTKlV53qZsnjrR7xLae2tft6tM8Nw6tj7OwJG1lPzE9M4HfrXzFDG4mneEGe48JSs1NHb+H7rQdR0e60/X7prieeMxfZljZLfa3Yd2465OOOlcmJwOLr0/ay1ud2AxlHDzUIu1j8ydA+HOv6h8abzwdol81j/ps0byyyGOPy4ixEjD/AHRxjk596+U5JUZcsj6HG06U7T7n3l8NfB2kX/gC6mKxarFezS3EbXCB1w2Au3IyVOOAeRkV30HHnSmjkhWlTi/Ys+TPi98IZfBPimw1HwrbjWtMvHWZLURecsDkgiNlHLA4PB4x681z5jhoTnzUz06dWOIpWXxHFyfETXNL1vU5bcjRWvpi02n2qeXbg5BCbMnj5QMH057185V54M56mFco6LU+lPgn8QfDfjnxFpGnvfz6fClqbCXSr0hoJ4yNu1cjgu7gAc8DHvXZRrc/uyPNU5YaSUmafgt9T8BePtWTSNVl1rw7FJJax2EzfvLaRWZyAvdMDgjrlegrv5mmpRZviKNKo7panpKfHrwxdw30F5ZX2hyafkMk9qU8w5IyoAw3+TxXa8TOTUmzCnRq0W1y6Hnvxb+GmjfGPUfDiaTq2nvq6E3FvaXh2CaCXqQMHqUHI9D6121MZ7SnySN8NJRu6uiPa/AHwvvvCfw2stFM1sb22jaORlYlAxYng46DOOnb04rzY1vZ/CXGnSqMgtdOuDrN7pbQy/aPKSUzSj9382QF3ZyW46Y79+K9vA4z2c1Ul0PMxtC65IHWad4a07wxYfadVnWTJVdi5OWPRQACWJzgADPH5LMs1dWXOicDgY0IaHbT6a+kRIuomTSbBQzFIW8t2VcHr1HAwQOxxnNeKoVMY7x3Z6rnChDU83+Iviv+02u7q3v47G3RvLtzI21HJwo3HGTyc478V66wiwqXc4p4h1FeJteH4Ba2LidluJHj/chwNx6A8fUrz710+3lRknTZyxpKSfOtzkdb0K3tVgE+yGeRy0rMexwcA/U/Wvp6Ge1Iwtc8GvktKtPmkjN068n1G7kgs7Sa3ihmeATyE5kAPzMFHQEg9f8A9fl15rFwlVm9T0KK+r2owWiMH46eBdO8eeFZPDVxmKbIlW5yd0L4J3DBGcZzjNehlOT/AFui5TRnic2p4WooVDwP4N+F/Fvw18YazoklvdahoWnwCRZQwEPks52tzjLEbs4GRt6Vx1sPUynErsY4vC0szpe0obnvFncW+o2sd3aTC4gcBg6c8Hoa/S8DmlKvTSvqfmuNwNejLlaL50uRdPNyVwu7aBXXHHQnPkiEsDKFJTkjLvrL7fbeQ7vHGWVm8vqQCDj8cYNdNaiqtPUzweInRqa6HOePfC9/rmlva6NdDSrgv5n2iJyuCOTkD72SMcjivlMZlCr+5Y+zwuaUIq85HIaHJ408IW+maPLpI1CFRtvNbkfzEUKoY7IlO7nlFzjnk8V8pXyCrS1gj26OZUK2kGccf2n31C5ubJfCt9p9/ZwyGSSVRvMmB5cYXtuIGST0Hevma+ExNJ2aZ6ijKWtzofhX4yTT7O5u/Ekd/p2ozPGZrvVYm+YsSQsYxtRAMjA49SSRW9LDV3G9jmlValypnsdhPZXl4L0TxXKRfMsxdW2q68gf3a1p1Z4eXvIqqo1I2NRzYrAk9xcxwQ5+8WAB5r6rD53ywsfO1Mtcpc17F06rp89ksdmUVgxDsME4xgDNeXUxka/M5nq0/aUrRUjyz4wfB2x+IVsJizWmtQ5azvYiQ0ZByFJ7j+XUV7mAweFxGHatqZ1Mxqwq+zqK6Z4T8Lbj4s3njz/hG1ubmNdGD7gYlSFNzZ3tIV5LHB6EkDHSvhMfgXhq9obHs+zjyqUXoz6H0291tPD66QinVRp5ZJr24/fNNgkOSMjk9ADg+uOz+rxiroVJuE3Fu5hXHxHE+sQaFbCSCZYt6Wllb5HHAO5sLwQRgccDrg1FpLYbT57z0MDRfin4nvtVsNJbRJHmVi91knzFUHABzgHPU7eOnPrm1JFSw0oSunoelaa407W/skmoyxukYdrV8fOW778ep6D0rWPmZ1IyWu6PR7KEfY3ynmykZ5P68+1dcW+gKz0Mqx1y3urCbzraSBI2KNGE3EjPUBev4Z5Psa7KFWdGXNc5a9NS92WpasNPtLhnBTbHuHJGT65/z+tdjzWpGW5w/UIT0M7xFdW8YiW0iVbe3RpZGcjPHQAevHf1rxsZmNSu+U9rC4RUocqPNPjD4Yt/iT8MlurayM2oWoS8smkyrSYIJQ9eGAxj2qsJThivdkdccR7C9KWzMTRrvWJ28P8AiMaLNGNYhjgubUIx27eC7Ag4RVUAZ65Jry50o0qrtsg5ansZShutj1CZEtrsyRELkBgYTt9/b0r9Sy7CYfFUI8yPznF5lisPWakzNudDs76+W7uAftAZis5OGXPOB29PyrbH4XA4SnaK1OjCY/FYmfv7FLW/hbDren3NzNr0trrk0bRRahZDy3jQ52qT1IH9a+LpZdLGTbS0Pso5hQwqUKrufNfw38O/EH4b/EuHQJXENjqN2ZJNTuQXWRQCfvE8Z9AMkkZ9K5Mdk1bDaxRnWnRrr2lJn1xNr+madthl1K2aVRl181cqMcZ9M5H6V5UJzo6SKi3CN2ILLSNYsgl5Z297DnzFzhirdQysec/5FbqSnqa0q7OdtNLtvB2m3X9mwS3tx87xxNIzAt2Xcc4Gep5PPNDsW/e1PTPGGuR65rEdpbRXGqS3Vsl7OLcbgkBUssxZcjBBHPTg4NcskqjUonp1PbOq0pbbmDqXh2z1bQtV03WbFJ7Nt6G7VQ0seBkMxI4Ybuo9sgd/oJQSw12tTxJY2Ua6VzHj8NW82kSSzywJq0UFtZq9tAhinRsjc3cZ2jvxz25PzM6F2nE+g/tBqKSZd8GaOmkXGhw31npeuaiZwiWkkqRhJGH3M4OegHJ71piMN7Bc/RmtLHyldbWOV8V+EfCHiOa+g1Hw1o13cZn80sixzWvlt/qwUG4EBx35BBPTNXhqCqR5pHHUx1Ry0OG1z9kz4cateQR20l3pGIfMlaCQvvyvCqpBIJOAOT6YzXl16Kc2ondRxcZr3onDzfsQwXbwnSvEzgSZYo9vvMWB/HtPUnpwP0ruwmXSrxCtjKNOLbiZ3jH9mXxN4G8MT+IpLy0u4bFo91xZGSKe1ZPl8zZjrnaSR0OWPVscGLwksOzJVqVSKceozfp/xx8P3GizxSaXr1htms5ifMj3OMOcjkRO+zg/d3pjIGDyKKqK5k6V53TPnjWdJ1DQtSktb61ls7y3JR4pflOQcEj1HUZHXsa55U3Hc61TbRXS63EnccupBJGSOMH9DWMafd2JdNLUal24kJ3lUHXJ65/x5quVfCjOVnuemfDf49eIfAV+khu5bvSgoj8q4+YKeehOSAPT8q0i+U55U+x9JfD39p/QfG17YWV7P/YcjEmSK64jlGCCiseN2eR05HTqK7qeJUdGc/s5N3Z7foOvalDaajAt/Zajp93EUtBPbj9wdp2sXycgHAx3DdsCvap4ypUSXMc08LTT5ranKahpGpPcNc3GsPNp8MEhktzAqBVyAVGSRld2RjtnI5GOidZTsRCmqd2jzn4i/HK68M6NqNvBa3EmqFFtbKcqRFsR2VyB3K7dueffnNc9fHwpU3GR5ssFWxFRcmxnfDqe70bRLHUfFdwiXN7Cl5HcSsSzxuz7ST3I/TgduPDouNd81z6ivSWEpRijzf42fFPxTDrV3pdhp0tpYwzFPtAU+XMDGCMYGCCrZH1Hatam9onmUcHUxfvydkeaWWj/ABQ8aXsN1a2ut6nM6jY9vEzB1yMYIzuALcdR83fNXCFSoj1YZXSitWdN4e+A3im4s21DxPez+GdJVg0tzdsQNzN2XPYsM+gPvWVShUW7FLD4LDWdSRHf+LdE+DF9Np3gu6fU/EEErpJrdxEubdSrIyxEE5U5B54yOvPHLU01OdyeJly042gcBe6x4h8WazdX4vLmW6vXIlMGR5hbquxeOcHgDHHT0qnRqVUlCN2d+HwMIwtL7ynDZX2hSpcyrcwyRTfxFkKMhByehHJyPpW1bB1qNueNjqUoU1bc+xP2b9T0qHTr/ULXXP7V1u7h+06gZYszKq5AZRyWAGeMehHpXpYWusN8J4+LnCpFwSPZNduPDPiGwZbj7RbanA0cwu4YjxtbCyg4IwpOc8jaT1Ga68VjHXkly2PMoUvZq25jav8AEvxb8MfhfpXhbU5f7X0hL9vL1K1jFtcJFIzeUZ3IKODvKkkAZxzXPQUqdTnkdFeg6lknZHY+G9Z0WXRZYtR1Sa11iN9yafeIFnYFcnLZKMpIDKyHt2zXRWxVSDuuolShBW7FKZp7/WrKG3EqROAThR5eCMs5Yn8fw+ta4arf3pIU4XWhi6zLfaJE9zbPLPZvJhhcEM8YYkEqRjK8DjkjPeuuVbn0izkhSSd5GhfzzLa21xqVwv2u4xby2qDLFtrBWC56HgH0IAJO6iDlQmnvcKkYT0iX57W91G/tSYxBp2MSQMeSe2T+HSvs6TnJKc3ofOVIRhOUVub9zaLayIgmV5Ng3Kp+6SOn6jp/SvX+t0qsbJaHlzjUUlHqcDqmq2cVx4j0r7Si3TWi3EVrvAcqFbcyqcE4G3OP7or4vF1nGreD0Pew0PbU+VrVGemq3njnw9bX+lwra3U/mRGW5VlWLgfOAR8wI2njjntg486Tk25PQ9aOGUYas841H4Pt418RXUGveJby+g063t4GmtdkUMzfOWjkiB5GCn4ZNYQUIN66HTTjTUbtXZ6Za2kGlx6NpDW5dLKHyUYgJGQqrglQevAwPrXFz2qe4be0Uo8sloa2pahqOrK1xBbuGjlVTJINqsCeTjvt447j1rvqUp1F7RvQ4Y8ibjAqafPb2+oQ3C2E73cdwwkebcojBc7nx0x8xxjIwR1rjl5HbSpuKsdo+n/ZoXkYrcKyBUjPKnGSMk+59utXhKLrvlTJr11QWqOW8VXHiayuBPp0dtd2rEhkuSQIgT8m5h91exPQHaTgEmvq4Rngad4s+YqQ+uVE9iQfE6fxLfBdR0m7tNSMpt5IIYzIEZcLwF5xx1xg44NelgcZ7C8pLc82vl85u0WRalq+jarFJZ3UpJ37ZInVg0bKSeR1BG368fhXfVxirq1tDlo4GdKXM+hzHjn4feHvEHhNodZW7v7MllWdsebAW+VHzjPykAE46ZzxmvkMfl0aqufZYLMHTXK4nxl8WPg1rnwr1NnltnutEmYNbajAh8mRSDgZ6BsKTjrweoFfnmLwjpScUj6inU9vZrQ7X4LftceO/gt4Vn0HQL4/2dNeR3gSZvMSFRnfGinIXecZPTPuTXA1yIzrxnU0T2PX9f8A26tH1X4i6nftod5feH7hY3hjncedEQih1wMgAnef0710U61jgdKpF3PTfBfxD0D4gWOmnw/rNpayXUYItnXeyHdt2HnKuAVBzx8y4Jr14YhNWKUZN3kj13SoNQ1XQZtHvZBGLBoLmC8kkLFvKlEmH/2QVCnn7vpUTUZP3T0KcmlqWfE/huLxRbpKkce8j57ZCG2kA46dOgIrTkcFqRzKpK0dznNWsU0HS3udWuGN9cTtOI1OSckBcD0CqB+Fb4es6TvA58TSjNcr3M3TZLnXr63u4LXzFjLbZJEzIowQxHHGen0/Ot3WZhCj7tiC21q50OeIXTi7vbu5ZYYYQQEUHI3c84yoz6mto4ucY2uYrBpPmR2Fp430TxTq8vh6a7tY9Zt4v30fmoCDjgbe3c04Vp05KaI9opXpyVxbX4eXM14wnIt7WMhdxwc+59O/0r6mnxKqVP2dtTw6mSe1nz30MbxvpVvYW9oulN57TJtLIR8vzbSx+m0/5NZUMfLF1PfloVWwtOjC0VqjmnHklkhgWRwfm3NsVT78df8AJr6ylWi2qdPY+cqU5WbnszL8WeBLTx/ox03VrS3uLd0+YBD5iEYwUfPUHnI7gcGvHxdGNeq4VXoe1g6roUrUlcpfDLwpq+geGNdsdaVtWtRM2mxwSQbd8bH7xOcbPLdeexz6V8biavsHKindH1FCk5JVUrM3PDltYaeyaZqOoWZ82VY7S0tPlSCMDhRn7xAU5I9RwKxw9JySWxliK9OEnzFm70mzhmlht962sMrEMzlQ+GJLMP8AH1+lfc4OhSpQ9pUR8lisVOrPkpFyW6j0bRr3Uiiym2t2uFV2wHAUkD8cV5mZ5lHENUqa0PQy/AypP2k9ytZaRH4i060XU/8ARrt1EpuhkmNtmHCqeAC3GCMDH0rx5YSKtK57axbUuVq4+K1vZ7pDcfY53jPzSyKyttxk8Hvxzz17V04jBwhh/a3MaOJcqlrnxp460TwppHxrilsdUW0szrMTReVECI1Mo3nJ+UKjZAzkEL9a/PqlNRnzXPpKWJg4tOJ9BfDjxX4u0Lxa6WV1N458LzWVxDDcS+W89nfO6uBIdw3/ADgjjs3tVqDYklUd4uyO11P4Jaho2s2XifR/EF/Z6bpayXEumylvKlWSMeYNhJ2szbSBxjn610QbgRU+ryjy9T4++Nnx0uPGNqmmWxkS2TK3UsjDbOw2nIA6dP8APNefiK3M7I4qVH3rs8lms7rUJIYYopJJFdLcg9Qzbii/iFP5VzUqbqTSPZUHJH3X8EvhFJ8MvDCwXUax67ebZrmcr9xv4EyOy88+pb2NfsmUZfTWHvbU+GzPHyVXkWyPUfDd3dRzTQXVupgZma3kjUYAJJwcHtz+nrXBi8NKDd0dGHxV0rMr+KnlvfDojMULyvOsce9uXJfPy46Hgdu1eesvlVirdTreO5W0mcrr2jfbfC7W1/ewWX9l3KT6dcTKfLt8r0k6ZXcWUdPlIrhxmX/VZKJ04bERrbmx8LfA+seKoLl9Ms7ddQtJWaV43aG2YtvOVRjllwi/ifrXjTj7K12elFe0907GTwhe6V9pefTIkhiZN4SYZOD6ccg7eM/xc9K9KMpVKehzuMactWdFr3gJPE1r9qlvI9EXy7O4njmb5oE464PXcDn6ivM9pU5nc7Iqju0ea/HP9nXw78Wfh9aHRp45NbtwZbfXJpVVXUbt0TAdV3FF9QW69QfNrSnVfv7npUZ01Hlifmjq2k3Gh6jeWF2rW93aymKSIj5gQ2D+X+elcSTTuc9eipan09+z58Sr7xrYWmg3F7BHquhq8lpJdq0haMrtyoyPmXLc+jH3r7TI6KxlT2cmfJ5nX+pw5oo97aG9+xSR3RTUbWOdZ2eQ7GUhgRvOMFc4GPQDg4r7LF5dLAvni9DxcHjY41eZusdd03SvtcZtI7R5vIYWpJO0KDntkcgY9RXFVpTxDSR3pQppyuYU8l+dTtFe4umSUyEyKNoDEMdjqP4eFH1I9TWjynEacxj9eo2bi9SDVYrmDxDeXU18DootlE1q6gqCMkOpHTlTkc/pXTh8vnR/eS1sY1sXCo1FE37/AFC3CwMsELAFBGqsrg89+o6/XJr1VBYiD53sec58lTY5ixg1Wxtr6zYIX0uZkt5sAboSqsIj06hwuD/dFcNZy+CDO6nGMZKa0R0+hah4T/Z++HN3faHZLeapqNwl3eS+Scwo8gRiRn5ERd2FGPU9cn4zE5ZVjJ1Ix0Pp45oqsFSiYk/xK8Lap49fwVBqdhqUMdvFHb3MTB45ZR98K3Q4YKMjv9AajCYn2dS00cWInzR0N/xVoMeq6JdaLcF5rKW2eB1LZO0rtOT9Oa/R8BSpYqjKzs2fK18ROjiIyvsfPmifCz4s+EPD9nY6ZrNgunYOLaVmJhGSducY5yf8ivFjlOIdR04s9ytVwkkqymc34l1zXvC91cWnjDwhaS2uousMcqENbZ6KCTyoAOcn+7mvHxWU16EndaHoYauqsf3dS6Ot/Zp1e2uvGqeENEml1HSbtZZba5kcloXXczoF6hQnl/48issrxv1CulM4Mfg/rcG46Hv1xYSW13NC6nejFWI5BI/z+lftOGxtKvBTTPyyvhZUajiztvh54703wsWh1bR4tUty3CnAIPQ4z16frXy2dZM8c7xZ9PlGcPAx5bGvqPx60vUdWubfSvDcVmiMInDR5kRmA+YkcYIx2/lX5tWyepQlyOVz7qObe2tJI5jxN4ln0q1aO6UqupxmZXfjy92UVV44GEJye7VjRwEnU5Tsq4tOKsc5ceB7u+1TRtXhlxBayy3N3dzPl2doGihTPUnBkbA4AU1tTccLWtLYyqRliaPLHc7axig1jTZILmRZ7pYyYHLZbHB7/Sqq1Uqyqx2FRg40/Zz3KfgaMr4huYlgIuLUcrJyBz79+1epiM0UqHJFaHDSy9+355nFaf4yi/4TvU9LuI5bk6ldmYI0LDZIOSMkD5AFBB7AYzXi1MPP2XtGtD00+WrY9U+G/h6+vY7vTor5YbSGZroyRAIUTzC4j+pZn56YFfO4haaHr0JJyszn9Y0Txje3eix2F1C+iMzi+uZDumK4fYylgcknb1/vVjSlbRnTVordMwvjl4Q0/wAS/CDXdJmhk1C+jhLw3AXkSx4YEHGRnBBPtXpRo88XcwhVcdEcN8Oddj8QfD7wf4jjsoLeS0tLiGPTo7fMk0oYoCndhlZGY+wrzKMXF2ucs+WSeuxA2p+J9D1/XY7jTBf6DB++itdO2q+2Q/xKfmY/eU888+1fQ0I1Jqxw1aEYyU1Lc7L4ReOtO1fVNUsXZbe2uwJo4pvkdAVOBsx/stz6AVUpSpSVtGYtXfLLY6TUdMv9HVprsRRx54lzwBgYwT+PPtivrsFilOF5s8XF4fll+72Muygtzjy2ENvdvvMjn55DjHyjsDtOfbNYYjE1Z3jFaG2HpQirz3NTTEj13RlFoGiaCUl42ILDa3T6d68LkjSkpXPXU1OLaIdWs2aeOJpQ7nqvHAOK/RsBUpxw/PJaHweNjUdf3QjsreaySKPZFatAYleIbSqtgEKRzzwePWvjMTXpyxDdrq59VSjN0Fbcl8KXDyXUOnzQTpYWyNHAZpB5k3HAx6cnvkkc1yYjBScXWWx0UMSoTUGtSDTrrwZ4XvrxbiaXR75mIf7fHsDtuZmkzjByWJA+lcOGqzhO9j0K9pq50FppUFxPHetdZD7WjZBgMOxA646V9M86hCj7JKx80srlUq+0Z8Z/tCavqXwQ/aHvte0SeDZqFkLzy7rJR94MLgjPUEEjPA6ngV+f4ypKc+c+zrUH7GPK9UfRH7LHiWLxb8IrdoYls3i3wCBXLMFHAPrnn86ypS51dnFhJezqOEjnPCnwg1TwJLrlrrc8mqw6q7y3Wo2ZZHhjYFVij53ZAJBx6DnNdVJOcveO+cFS96noUPiZ+z/o/jbwzby2YGna5FkI7QeWJQf4WAz6Yz6mvSeSzxUP3a1NaOcUIv2dZ2PkfxJ4Z1fwFrostSgmtbiI+YjxE888MCPcdu/0r4rF4SrganLNHVVp068eenqj1iL9oDTotP0l7bRng1C3uQ8ixuAhiA6hsFi7YUFmJ6EgDIFL6zyo8105qPItj0nw5+0f4cn062vtWNoNVj5k8pSny5AAyfvHOSQPTmuqli4bM5ZOrDQ7G48RfDnx7Np9tqjR3mqCT7LDc2pEVzBheFV0AJH3uBkcdMZrq9vCehtDGOC5ZxujQ8FeL5PhzrjRXHi+41bwmZ28iK4USy/aBu3ReYpwV+YHaPbHFYpqGxFRwk+emrI2fB/iDQNO1O/hXW9Re7vrp52e8HlSmQgs6ksP7zZwAOw7YrSNVPQpYmEtbHU/CvxRrHhLUZNQvrNfEuqSTSiC5a53LDCWXAQEfKMYzjLEJyT2Kq5mrlJKMW4OyOm8deMU8T6/FeXl2GjK7IkQZ2g9vYZwD09697DYiGFpNx3PKq/vZJN3SLOmeH9D120jjmEd5PEVdIGwULA7hxzyP881zvMOa7b3PQoRpw91F602warepdQ/bNRt4htCptWFSSVX1HfjnOPUVzRr3funTKnrdI5LUfDo1LxHb6rf37wwWkLKsDOBHuzktgjluMf/AF69eFWnCN2tTlqQcmro0oYbbRLSIiZYgsu5jtGZDznPvnBPU1jGU6slybESVOndvc5XxLAsuo74pvPabnapJI9K/X8rqLD4dOS2Py/NKaxFf3Xqblt4eh07QrhbpFmubyBlaAEjOQQFYjkA9/06V8Rn2Pji6to9D7rI8PLCUvf6nmvhD4X6X8HfB0Mmo6+0MUTlrm8vpCEkLHiNELfKABgKM5x3PXwKGKqYaXNA9DF4ahVvNxOhHjWy8V6RDNo0qy6TIoVHVThsZ5x2/wDrV+k5HGNaXtZO7PzXNsTdeyp6FEdRkjP+c19z8Oh8gr3uxNobkYAJGRxik/edwvYUQg/Ng7c55H+fpTvdWNadSUHeLOL+JHwk0P4i6ZJHeWqJfhT5F9Ev72NsjBB7j2968vE4KnXTi0fUYLOZUfdqO6KXhjX08IR2nh/xTcRW91duYLRHbzVlVQPmJwAoOcYPP4cV8aqTy+t7yuj3qr9rD29FmzrPwxsdYttRfTY4bO/vkizc4JjIVsgsgIB9D7E1vjsPQrU+e24YDH1J1PZT1MfW/BD/ABU0DRp2WIPYXTG6jsl2yOyZRAGPAUDceAecY9a+BnQtJxifXQqRs4SV2a3h/wAD/wBhzpJoN/cW0DN5k1pcMZ1l2/KfnYls5HXOOenQDpWHtC8tDnqyjUSglqdbrGs3WlaTHcf2d9unRgskcLhQvGd3PfocDn6VvQxc6N4wZyVMNTqJc71RzV/4o0jxN5ukQahc6feXq72jsyIp1AOMb+i9COOflNZ1KzrPlk9TSnU9lpy6HPa0fEehWFzp8cekeFvCFpb+c99JcvNcOoB3Z4GSTnJxkk9yTXJOnKl7t7nZClCt70HqebeFviV4V8e6rpUgEralppMVrcSN5AdCcZ5+9wCcDPfHQ1zOu46WIqxqUtJI9z0/VLRryE2SQyyzI3lMuWZ8DqB12j1/rWifNuX7RuNmjobGyudN0+KbU1j1PUHkLwkRY8teu7ngHqc9On4txLhdLQbd6hqEepWscCPLZyxlpGCZVQBjbnIHJP1OPY1cXykzp82otwkmp3M0Nnc+RdbNpI+bbyQG2565Hf0pzqq1nuZ000/eCDTms0itLy6nuTHGd++XYHyc/Mq4yf8AD61kocyubSmosjhtYzZXQySGGDHgAKOen8s1xWfNqdcZpLQztJePTVt9GmuGeeRSyL5Z2AcYRT/Q5Y57Dp3U26L5oOxw1Kamyp48+JUfhjTo9M/sxTcXQWOIzyrHFs8wK2BnLELlscDj8K5K0X8VztXPODlHodJ8OfD1z4l0S2kmj8mORy8KjkmLcdpJHYjmvVwOeTwi5EfM1cqhi587NjxR4WtLC7jjhLNsBEmRhfwrupYueZYhKTOytQhgMP7qObO6dweCpPRTgc+1fp2Fo0sPCKbPzGtXq1qkpJFe7sLa6jMM8Ec6EYMcihh+X4V216McRBpdSsHjKmGna58//tHfDTUvFHieDUdFucJHbIsljv2rOynIHHc4Oc84GO9fl+b5Y6T5VufrWBxeHxlH95obXwO8e3HiJrzRL2GeK704NLefaPlZWJP7sKBhVHYdwM4FfKfV6uGlyzRhyOjO19GdofiXjV5tMtvD2qM6R70kNsQrDoGJPAHfk5PFXL1OycJxSa1RofsveP01jw5b+I72FIoZEutJmgx8sVoFZoF/AFk6dq4KVbkgrns4mLpR85HZ2F9qEtpPcTwxWui7xM11POkZkj8tF4Und1THSvXnjl7Hk7ny8cPCVTnmbq+BvC3jG4tV0XWLi9jifdeOgMcNs0anIGCCxUMcjp+QzwUqc1HnbO2WIw9JpMvR3+j+FrHVdM06ewVbi3Yu0jKrtKjZ3I3c5yQc5O7HOa2liPbRSl0OSvWlKd6ekTzKy1rTPDWpLe21udW8RXLSySyKrSyys2D5ZUcDHygZ/u9aPa80eWB2Q5pR9xF61025utdC6wkdrqE5+0eRC290fICxc9QTk+uRXDGm4zbZ3000juvCHh5tJe4tbvy7KKe5MiFpAWVxbjMbHb8o3oTjjk4r28PjFRp6HDiKcq8XEzvshku9ctb22S5sp3YSWsy5BVVAYMDwQQSMY9PcDixFeNdNsilh5xjGx8vfF/4Taz8KPFFpr1iWh07ULYRWBYb0ihYE/Z5cYLK0Y+Vs7hsxzjj5qScZXR6iSgveep0XgTx14U+MKnSdYsre71WzszFPa39vliOdxQMM4DAHIORu7ZNdUJxnozWNapH4RmtfskeCPETvJAt34feVS8b2bedDwcchv1GR16172Gy2jXV5nDiMfyOx4l8RP2RfFXhUNLo8lv4jsQNyPZn9505/dHnPsu4V5WMwUaMrUzqws/rCPGNV8M6roMUD6hZXFmtwGaLzE27trbX4PIIIAIOOa8ZxcXqdU6LRiqGgYorfMeAuPlx/QVbs9TnlFrY9W8DftJeL/BkkcP21r+zYoGimUcKOoBGOo/lTjOUdjmlTcj6K8E/tV6V4sZtK1CFrQbiQS4xIcEhgPXaoB46+tdMK9nqZOOljS8V/DfTfH9hax6Vr7RNAjpbLNtliGST6hsE5bPPrzjnHE0/b6nXh6qpI8s+KcHxAHhTQPBN34eZ4bG3FlJrNpIZbeeIT+ZE4JAEbIHKHJGQRkCopYeVP4WVWg8VVjJvQ9f8Ahj4W/wCEQ0m40nUI9S1HSDJ5sn9qsvnxSbFUgYJ4+VwGHUDB6kD6KjGEYc0icRiVRVoOyOj8QfETR/hReJqd9rENjcwwukWnpKGkePYpTnoPmA64GAMcGueWJjDY8erjpVfdifGHxi+OusfFK7NsLqePSuGW03YQNkgtwfmyMcn1PFefVryq7BhMJzy5q2pR+EHwU1z4r+IFt9NgaOJSHnu3UiOFeOc45PHA65NelhMsliFeR9XClSw1Pnm9Ox+iHwj/AGffCfwesLu5tIF1C4UeV/adyB5jyEDaq4+6MkHjt9M19xgMJTw8VCCuz5fNc4nJctJWiXfFvgPQvGtlcWur6bFcpNgs33XyOh3DBBHbmvq6mAhWhapE+DWbYinP4rnhuq/sW/ZNWh1vwP4gn0O8s5FkTzVzsYHIww9TnIKkfXv8picioyd46M+pwuaRqR/eLUszfD34l6D5VnBruk67PAIytrd2bKjIUY5EnQZ2suDj1rxv7Gqudjr9vQerlY7v4X+INW8SeK7bwF428MPo1jfW8i2d5Iqy2z3SqriIP0COFYBTkdMV5WOwVfCas9HBOFZNp3Ob11YYvizZeDdX+zJ4fV1+yWn2UD51TH2Sb0BD5VkxgoDx1HBh60JfxGaOg021qX9d8FeLvAWlNJ4Uv4biBSqnT7oeWyAqAdsm7B9ecc5z7+nKMGrwZwVVryydjBg/4TuTTrvVdWSGewRhEbd7+J7i3Y7fnWNQRgM6k5JPBrKKa2E404Le51un2cV7bX7XCzE3cUOWnl37QwztUjptY46jB+nG3tZRaZsoR5fdWrNw3shmW3nvYLa3tUDSspJldgvIxjgYJ9+OK+ow+OjOPvbHztfDSoynKR5t4l/aG0rSb20sPDVnJqlzqAZ0lh/eAsCe3qTjAOOSPbOtfMKThyUluefhsJisRVU+iOgtvCQk8V3XjHVrZNOvLnTEtRak/vLYNkyZYEq3IAB64Ar5GtKcZ2Z9jhqcKcWpbs6rVL46NDd6lPqESaTawgPB5PzocA7g2ckYzxt79a6XNVI3kzmnBRnys81+F2geJ5tHfVX+x6TYapcnUZZpRuuJoznaB2UkKMfX3zXVHDydK72MJzhCfKmS6f4Xe/1K+vm1maxPPlLJfMQ+ByWA4A5AGOmD1rzadH32d8pxjC61Orgv7hLi00zTr7zIVZBPIzGZ2XbyBkYPIAJJHHNdVSrJR9mjCnD2k+fYgXXJdPfzrpn+xlB5E32WSRFG3kMVJAIz0bA46mt4YCTp87M513GpypnX+H0vNXtre6iuY/skrBY5Iz8vIJ4z78dewrz25Un7h28kai9837o3Wj2vlNcea1woWRNoXcB95QT26nrXTTxlST5Zs5Z4WMfeiYPhk6ZoGq2FrqsLXt9GsgsJmYl5U5Ayf4mUEZ7nANey8VzRUUee6E6b5omqYtKvr65vbm3kS9ONt2y48zBHDN3B6jOcVrKvUslExjCV26hNH8SiPDkWn/ZYbFYz5SqqbpQ2W3pIcfKcklTnBU8HFZUXOVX97sZ1+aKvSPNPE8dnd6XceHtShj1HwndwmY+W3/HqUHTjsMkqc5AyOR09GthqE2047mdDGYmG7Pkn4z/s76h8PJm1HRfN1Tw/K2fMUbmhUgY3YGMe9fC5nkzw96i2PqcDjYYn3XueQSoDIy53EA5x+h/z618e4OO57HL3PpL9g2C2u/jHdWtzFpwnOlSGE3c3lyF/MTHlDkM/PK8HB3DkVpGTRqp06auz7OufiZ4e8DeEdWgutTtJ72waeKSJrgRPPCpI3ru6kBlzjrg9q71U5NTxa2MU9Io86+Hfx98N6pqM9lBds+n6fcRWksxkGyc8pGwbjIY8g++eMV0/WlNWZz0Zun79j3pvDtj4us2lsblUdSPmKq4B5yOfYn8z7041FHU9OL9p7zKf/CFpZQSi/wBSMs5haULCdi8dcAdxnHU9CcVrCpzPUqrZLQ84e/CX0UMauqxgKFBVyjtgnnP+zz+HtXfDlvqcKUnuZPi/4U+E/El7/akkMM93JHsluYU2vv5yC6jOQDgkH+VfRUI0qsLM8mrVlSlojo9H1LVtOtG0m+kv9XtbmGeDzbyYFI1OwpuwMsRtcc5J75PFeFicPClU907qU5VI2icxe+A/Fehf2rqMupLNprx+aNisZYx8uAoOc5Bbntj61nRqqMtDaeFXLeRBpOtac813LCS05+eSR5NyE9OOw9fxr6SlmHsldHz1bB+0up7Hc+B9QtGtrieULdXOWyhwQABjgZ6Hr+FeHisXWrT5k9D2cNRpUKSjFC3njC4kvZdEsNFuJYWt3lm1O4IWFj8gKLjJzzkZH8JrnhRdSa53odDrOMGfPHxX8L3ujaTf3Ov6ncPDJqEU+m6haQ4m02VmAbLAhdhyc5x1zmvZq0J0o3jseTGpTq7q7Ok8OaZ44vtPsLltfsNYiSH95ZzRNCk+VBU+YOSDj0x69M11Yaq6lJxcjnqYenCfMjv9bnW+8CPDeQLHcy2WJ7HzBkjadyAj8sj17V85Wm6cpR7HrwlTlHQ5sfEy10WOS+1q+gjuJLZblIYG3oIiNu5OhI+8c+nNZxx3ue+zJws7xRx3j34/6XZ2uoaXFdPb3pVladNmYxlhuwSDwy+nf0rHEZqqtJUDGlhH7XmPLdR8L/CXxFeX3iO58Rsj3DC5ksFOEjkdsuoIGflZi2B2rx5qLse/RxcKS5VC7LFh8cfCXwk0qeDwjp0ss92LeZ4JHKxIygeYN2TnIHGODuJ9M5uvyKxjVqTxD92PKch4i/aq8f6l4Un0ODWjBZXUjySMjESBWBBj3k9AOnTpWH1ht2JjhE3zRZ4vJNJcTjamWyCTnP1P5ms/ZuUrnp0qTeh9V/szfBjT7WJfEviSFZr+SRv7PtZ3AVtvy+Zt65DHA9MfSvdwmCk2mFausPHk6n1FdS3E1u0scqzFXVhHHDuYpnBHLd+Of0r7zCvEUkowZ8diaVKs9UJ9vVLtbX7OyBCJCY3wc5OBjnqAT144rqjh8TiVL2hwutRozUCe4MXkRSy26nzXDKoO8xnaTuPHBHQ15yrzoS5Ox3ypQqpygzO8RXLS6YdOitFu0nkFtIzINhBUkkZ4JA/DJGarFKWMmmtgw8fY/aKPh7xvrvg/wrBfWNkFvLNBHqWnRrhikSOXKKOGDH5lHQhgO9eBiMNTpvU9OnVqz+FnXeFNZtdc0i71SacPLcwJPYMwJUk5bJweuCp46YraFKTheGxm6qjK09yTxDfXUtk89xNKyyIqyOB98hBxgfToP61NOhCpUSNKtSVONzj5o0ljtxd2/nwryqr1iwVbI59R0+td2KyunB3RxUsdJSPAP2ufAGhtqdhrdpC8+uT4l1GCFcK8SgZlfH3SThc98nuK+OxWGUG7H1NHE+0jZnzF4R8T3vgXxLZarYMIb6zYso6q2QQQR3Bzj6Vy4PFVcLW56bOHHYSFenaR+iPg/wARWnjrwnaXunx+ZbX8UbSon3lbnKsc8BWBHrxX3TzapjIrnPmsPl8aEvcNXVribT7Kzt5ojDCnltNMnIklO9MHuqgFOfXr0593AVouSkzlxtBwpuKZC1u0cqBwVBIPsB/UV+hQqQr0XJdD4KNKdOpa5LqeltFNLM0WI3VYgD0IG7H82rycvXtZyjPVHt5g/ZQi47mKt8fDzQxBN1q7AID0SQsMDPYHOPYgV5maYKpS1pPQ7cBiqddcs9xdJksllnjn2xXOouZWUyeaZGz2I7DOBnsBXy+HxLoTtU1PoKtFTp2ga7afpt3bXFpNsuI5kKSM4+Uqwxtz347e9e48fHENQjHQ8ulhXh3zOWp8l+OvAfhv4CfGLTNQvoLy/wDCzs9zaC1kKyWsoy3l5P3lDEd/4ue2fhM3w88LW9qtmfU4WrGvB+7sfQXwr8dQ/E/wfa6zbAQyszRXNsD/AKtwSME9zgD8+a+myTG01SvJ6o+VzHD1ZVElHc6y7V4x5TJJEg5KyLycZAOPw/8A1V+gZdKOIftj5XMU6CVMz7izhu02SxJKCDwyg9eD6+te1KhGsnzrQ82hiqlOonCVjh/hv+zrL4J+ONh4u0XUV07R9lzM2mMhCtuhK7U5wAzEHnpjgcV+SZ1ltOnOVansfqmX4xVoKM9z0PV2tPD7Tapq+pSyalql4pW2ZlEUCMGG1eemVOT1zXl4DGVqHXQMbhMLWWi1Ibi8tvMLpIj7zlERgSecfh1/Cv0aGYqrSstz4X6k5V7dDO1S3e21CLWo5ljKRCGaAEBZwWGOp4IO4D/ePrXzlR6ucndn0lOXLD2VjS1/xAtroguLxI73BCCDaZN3zEBRgE4H04ANeS5+xm5I9LkbsbWiwxXDwWkVo9m62rXn2S4jMbLHKzKSV5+YhOO+GI4BNfM4iXPVc2e9Si4RSRf0aK3j1SNUtbpHOWLS4AUcjgAnIIzx9MelRKfMrdC+W8vM7nw2kFhOLy7G+OUMrKFG7d279efyrmlKUlyo6lozzbUvEtjd+MbloLZopbSco4IyCDuwA3TOBkjrxXvKtUq4dU30PIlFqtzM101DV/DUudEf/Rr4g3UjYwkO8FgMn7xBbH414M6d3ZnpJXXMjQvfEt7oz2kke02sWRcIxJO3B27R25J49q5FBKZspT5dWXbrVdKtPDTQ3JNzf3sjRLbAZYgg9B19c9vXHFd9O85OKIg+TVnwZp3jfUfhNrXi7wXDqMGkSNLcG11SRjJLYJGHfCKRn51dgABySDxzjzatKVGoyJKM5Ka6nt3w48Q3uu+EfD99qoeLVbG4e01HZEVO0xk/Mh5Cjehzj06Zr6bK68Vo0eRioNpwTOw1LwXplwLY6exs9Skd5La9iTPkMerHkBgcY/AiuzG4dSft1sbYarHk9lV3Gal4tNj5Gg+MbhLMzBZILsPgOFYEEnGA2QOAT/InzqFT2c7vYVam6UHbVFuHRp48vBqBubdgWDMRIcdju9O/X8K+8wscHXpay1PlKlWrCpfoWdEuNdtZ5FmhjitFwTLuCIy9SSc9OvHPTrzXhYrAxjPTY9ijilUV1oWtU8RR+JftyaTdmO5jVVa/jjB27lyDHng4yPm5HpmvSwEKld+xnpE4MXWhS9+xW0nSGXWLSY3ck+2DymE6hmHJIKngA9jxzj2roxeRRpP2iehnhs3jVfIjQtNSutFvUmL/AGpYhhlUAM2M/MCTyT6Vc8mqyoc0ZaGX9p04VrPc2Zda0vX7eNdShiS/CkNAFLhTtBKsSMEgEZxXz2EwVSNZwmj3MRjl7JSRu29ys9rBclWK7QCFXgYHavNzDDxo1NT0cFiPbQR8k/t9+G0gsvDOvxRiQrJJaSFgCCpAYA/kw9cHivm8TUjJWR9DQjKpF3ZmfsV+N5YdO1XS5GMECTxzLMPljWSTjy8HqTtPHtz1rmw+9jwcR+7nc+qRf639qaO6eK6WZNsRVNsUZGcFuST+f8+PXceTVHTeU4rUluoV1Fl2jecbd4B/z+texgM3q4STUjyMXgKWK0Tsz5//AGyfhwF8EWPiVESK6sZRHOjkBmikYAcdeG/nXz2cYr69Uc2j6fLIPD0fYydz41mc2wWSL5kYcYPP/wCv/CvkEk2ejZMDdyQrGHDKuMqxXqeOn4/4d60p0uZ6Eexb96xesb825R1Vom52shKnGCCM+nIHpinKjUUtDJ4dT6FqXxJf/ZI7OG5uIrO3d3hhWUhYmbAd1xjkgAE4zhcdMUmqkfiMZYZRdlsdH4A+Jc/hnUvPntF1JmR4Yra+lbyImZVTzDlskhAQORjrnjFaRm+hy1sNya00fTniq91TwV4N8OaxaeLtP8Mi+tFnfRr5/LlXfFkHozFd0YO0DJ3Ed813Tb5b3NIU6Mo2qPU+a5fi/wCJbmEWraozWhffIqKsZTLZY5OSDndyPUfSsJVpctmZPDQ+wemeB/2gfEfhzXlv7Z7GR8K4Z428uHkLuA3d+2fX2FeXLFOLsaxwrUbn0En7bHhryYbLVI51v7iNmuJrePKI4HCKCcn9B7967sNierOadSrHQxdA/aJ07Xw+o2UUD2+m+Zf3P2uRUkhjyxYqOrNyBgcZIHGK9OOJ59zmdWpuz1vwnrlh4zN3e2Nwt7G6easAIwrYyVLc9yPb0r2MLiXooEOUKl+cqprq6frAnOlpMyAnc0+1AwHXGM43ZwfQZr9FoUMZiKFk9GfJV5YShW5+pduPEsguFuGSFpZY0aVQvRhwRnOTx7DBow3Dr5uasTis/SSjSPKPjh4Tf4neELu0l3z3sK+ZaqJto3jOOhxjBYZPTca9XFZPQpYdqKFlubzxGI5anU8i/Zv8aXujaxd+DNcWGzmtyYEgL8o6k5IHXB56DFfJ5XXrYDENS2Lz7L4KPtaZ9FugR2UEk9OPzr9eo1FWp8x+bTVhGXIJ6cZA9q1i9GjIcq8AqMkdSO1K67mqg7XEZdxOTxnPA/CnrchtbMy9f8L6b4ktZIr+3WYFSqv0kjzySrdV6Doe1cVTC06rvUR7mFx06K5XsYmh6jceApbXQry7e+iunKWU7RABVAJ2O2eWIyAABwPxr4vNcNUpfBsfX5dOlOXNFam94TCeCE04HyoP7Td4rgbSW85umO/OM9vWvDoYeS/ePoelVrqo5Kk9UaOv+FrqQiW1uJYGBDK8UnXgcMOh4x719NbCY2l7OWjPDjWxFCfNe5y918LTrUCCO6vbO9Mpnnnt5SokYnLEqcjk4rleX4TDxaOyGOq1Z+9E2pP2cNO1mygaXU7mPUrKMm2m3gLE3UZHGR6g8H+Xh8lGpPkitT3VWioXqaGRarrdosOk38FtrNqWK3F9OfvqSeQOenXbjPYda3nktfl51sclPMaMKnLSnqc0/gzw54+uRqMWg3mmSWQayt4bTy7dpIgRuUj/AJZAgAYzuA44zz89Xw8qT5We9HFe0X7zU434jfG3XPh1pFpZp4bbRV+0JC11BieG3tgc43dS7cDpjqc5xXBUUo7FTw05RvE9N+EHxMf4paVcXiwz2trE5ja5uY2UOMfeGR0PXjOOM1UJvqedCFWDtLY627N5PfjypBbWMXACMC8hzySx4C4GMdepzWjdztV7F7SrWy0m3vNUWS3gMhBaeRgiMAOOSQOg656CptchOzszz3VPF895qQ1O31OFtGhYrdMn7wuxJ5B65PAAPY1pNSjErlUmdBoutKPDljPqN3CiXRaWVpH56Z4ABJwMDnHQcevBZ3uUpJaGNe66NRWa8ttPc29pG01vcIwMshPG1V7bhx1PUe+O1U5VFyoXOm7HN+KfAWvfHrwBpMiwQaf4gS78xdjAm1XdtZS/ZguScA8iuTEc1JcrO7CtKM4dz6i8EeDrbwd4aS3tB5DRxhNzN5pyFAPXqcAc/Qew8yCadxckabszmtd1Q32mvJM43ScKcjJHpj156V9Ll1WNGpzSPJx6lWhyxOSjXGQzvgndsHReD1Ofb+XrX1061fH1FGi9EfN/V6GHpPnWpBPLmRnKgqOcZ9Ppmv0OjCVKgk9z4FyVWu1E5iKH+2PG4unjTyNOg2rLjOZnAyAfZe/qRXzUKUsXi37TZH0uLrfU8NGMXqx9x4UW1vr7V9HiitNZuYgpd1yjsMkbhxz0yepGBmvQxuV0cRG6Wo8FmtSUoxqvQ8ytfj1e+B9Q1K3+I1pHp32ZVW3SzgeVrtuhYt90Adcf4DP5XmWAnhp8y2PvI88oKVB3MD9mLwtLr3hG0vz4v13R9DW6uIpIdOmRXikUxsjDI7h2Y8cFPevnKNONVWsfS4iMXTjOTuej3nwyvZbprxfirdv5SkFdftVn2AYY/PkjueQv/wBb144Wn7NuW6PnnUouSS/AWx8KX1vZNBpPjy71C+muw+zw8jwowKkOHLAlSOeQCuNuSASa4lVlZwex01MDRrOMrN2Ih4Blh0yDSI/HfiaXT5bl0ls5rANJBKW+6ZOVyV6k5HHHrWDUUrHXChhqlRRlF6Hpum/s8+MPhRoN/qnhDxx/wkWpRsLu4sdTQSQXSrt+USbd8ZwecNg8fhyOco6I9GrToU4qFK4tx8UPDeoeJVfxx4U1LwtqOoyQ30EE37yDBjQB4JlPIOxzkDrjIBNbwqq1mePVdalN8q90lsPFtm2papqXh/VTImySRH1CXzIW3KMoc89yVPY4IHBrZQhJWTsZRrSd4pWLC+KpJYb6JLVtVuXjaAzWuXBLAqX3EDGAent3zTdCb0Q6U5LRso+Jbi/8W6ONJ1HRVudOu1S3kWWYBfLD7fu/eUjB6YxjOcgVjLDuHxO4Wd9WfHXjPw7rXw38erfHyhqWnXAuoAHJW+gGFcgj7zgCMMuV7nHz15/I6crnpUJqXus+t/h+48UQw3klz/ZjLZxzbbKXoHyxZScqVGcdCeB+P22XuEqLb3PDzKDjJWO/0jwfC3iu1CXbahoqFmM7jYXm+Qqjc45DMcjGdteTXkudyPQwTiqd5uwvxq+GnhnxE8en6ra2OuS31xI0t4FDAxlB8ivjKyhtx4NZ5dh1i6jUkRiMd7DZ3R8efFn9iny7uSTwTfG8Klt+m30ipOOA3yvgBxhu+08dTXVjsqVJNwRzUc0p1XZux8s634duvDmpzadeQtbXULbXSbjJ/wAfoa+OknGTiz2FKnKN0ygrbFBUhXIIBBIyelK3LsTJR5dD274UarreifDDxN4i0eC81O50x0huIZW3QxROQRMo7MpUdsYz7gdEXdE16UfZpLqReAPi1eXGvRrrPizUY1volW4EYCiMlirLGG+XO3D84zgrwTQptGcKUKUbdRfiV8dvtunadouhajdNa2kIFxfy5je4kxnkAnAB68kMAOlS6knocDourL3tjxvU9av/ABFPEZnkmkVPLU5IJ5JA/Anj6CiKudtHB027n0Z8CP2SZ9fuLTV/Fl0lpYHDx6cr/vZR74Pyjkdea+uyvC4abjKqzqxWIp4KLcdWfcPg7TtF+HGl7bGygsdOiXYYIVwGByPqT0wSCc4r7fGexpUlGgz4WWOxGIqty1XYp6W0kokWS7NxHbFJGi27AJZGYFvfCgAnPQ8Vx4BtT1Fio81J2N3Trb7RcLiNpEX5nC8/L1r6rFV/ZU+ZM+ZwtDmqWZp+KrjTYGFjp6naWSaQgEDbgNGpz1684/u14+AlPFTfOepiuWjH3TnTArXDTlS0pVYywHJC5wPwyfzNfQxpwg7WPDnipSVjtPAfijQ9Jgltde0lL6380TowQFgRwVIJwQRn/OK+WzbK6uNfuH0GXZp9WjqV/HvhHw78Xb4ahp8w0e50uTz7VFIS5LbHAlQ5+cxs2QmcEZHIOK/PMVkmIwmslc+0wmbUsTo2fO/xKTx5p0b+Fr2ykXXIbk2sMVpIXh8t9/lTM5IP3lXlhkhuuQQeChV5Hyz0N6uFjXl7r3ORj/Zk8RNBbX3irxZPbX1yhIs9OABcgkD5yODjGeMELnvmvWTpVFpIxlTw2G0qas7Twl4Uv9DgtLKy177da2Tbd86BpLgqxJywONo3AYIPSreHVrpmbxFOPvx0SOg1r+yb/QL3VLi3SzgvY/8ASGMpQuMkAA8dQcD8MV6NPLalOHtL7nnzzBSqKnJJ3MLwp4UsZdHutKt/Csmg6bLb7ld7cRvIThgwbO4HIyOOCvHQVSoVLNLodiqyvq7HX6nEl1pZivMvcBRIAg5ymDnB7Z7d847mvGqykneRuuVa3PP/AIrw6jJ4QmttFjRtWuHijEgYYLKw/vcdice1RFSrNU4inyuScmZllpXiZ9PWy8ZNCsU8ICQJJ5cMahlGAy87gOdvQ816lWjXw7jFvQ5oxoSm2ndnq/hqDStX03bO0Mc8ExjXCZhMQj5GccksR2HA68VvhavJXvJGeITkrQM+bQxBdSQWKLaWKkSlpGLszgAAKM8Lxn056evqShTm/aWscEZThHkbOk8OXMbtLczp59tb/vHkjXIdDyDj1xxj19RXTVxsY0uRGEMPOpV5zp5PC2jwS3yWkS22lvOt7Gu7aAWIIbjockCvkMTWjFadT6aknH4zm/iBZDUtBvHZ0tHttzw3I+YpxgE46ZBI49T1rioUp1HdGlSrCKuYEkCzTI8tuJRHKrxSNISpbaE3LjgZDfrXpunOmrs5vaRmtATXYdRtBKgY2isqBVXjcrsDgY65X+Velg8VGVRRkediqEnTbiP8m11MNLBOSDmN2gYZ4/hOcjj0NfolLD0asU0j4WeIr0ZOLYXNiFBa3YQnIO1UBDDPTB9vpn2rSthXCN4k08Vzu0jnbixmt5bqzkkKaZewyRP5S5WB2XG4KeQCXGVzt+UHjJr5DHU6kk1Y+qwc4Qszl/EH7PfgPU7W4hm0CGzup2kUXNq5Rg3OCOfXt9eK+UxGDVaCio6o+qhjeVa7Hz5F+zhqAmvNR8N6xJa6nY3skEcEgZHQq2AfMX7pwV7DqOa8OeXVFolqd6rUa0bPZnnXjj4d+LfBFu51/SrmGMPxdkl0+m4Ej88djXlVMJWg9UEMPQT5UzE1azuvDGr3OlTXkTgqjPJZT+ZE6sBIhBXqPmHuDnoa5pc1PcHCDdke+/Bj9p6fw9BZaBq1zOtjdXKxz3UkmUt4xFHHHIB14YSFx0YOfrXRSrPY5HRmpaH2hf2V5e+GHt5SbC0AdpPsxy2NpG9HGQy9WDY6HOByK9SEkzWpFM821DXtI0GW3vpbyE2KSlPOjcBHOQArepzxwRzxW0q3KjgnNxdonLaJ+0l4S124urW0ZYZ8ytbpIdiblGSx5Aycd+uD6isoY1oxtKfxIng+MA8SNqEkN6F06ytjes9iVkJhWOQvhMhs4TnjjI9aUsV7R6mqiorQdb/tlWPhW2ntHjW5topVRJbzcfOXciy7c9Spk3Y/u59BWTqqGpKdRPQ6/wAK+PPhx8X7U3NlrMWk6sq26zlY8QpNJsAVdwHVvlxwflJrSOLZ0wqRelVWOt1DRdJ8K+HbSGHXV1HXrtg1jcWsO5Z3EbZXKggBuT19O2a0eIbNW6b0pq587eLv2ibvw9utr3MFxFDuaKVHSSRnBMZCEZG0oQ2eORgc5rGeJlFXOKpSeyPLNV/alvtYWfzrd90quklrM/mwSIT8idBgjA5+p54FQ8yqONjKGDad2Z1j8fNcfVJjLet/ZcW8xx26eWyxgt5YwOgBZeM/lXmSx1RSujt+qXQup/HRb3RFJs7gat5ySSFrhvJZdx3pjPAKbF/AnrzWcsTOo9Rew5Pd5ThP+Etv7hIjdXssrQw/ZN4cgrCFCeWOcBcH0788VyylOTsj0IU4KOpztzOrXLbiWJz8zd+vX86uMJX3NORLZFQOpBV/lfd1bjn/ACT+lbSp1FqaqlfVIsfYbm4uYo4YHuJJWEcUcI3FicLhR68ioSfU0VNLdHoHw9+BmvePde1fSobRtPk0olb37fmIQOc7UbjO4kHGB2Pau2jhZVX7iHKdKlHmZ2/wFvPB/gPVL6y8baNDbavFceQkt3H5jbsjCgEbVwQMk/XJFd1KnLDVL1VoeZXxU4L911Prz+2LHWdRt7220+2u72DIW4mdQw3cOExznIUe+cZ5zX1FKuq1mnax4FWo1dvc2rTVZGvFEloyzSHYTJjEfTHAPIwcce9fQ0XOskkzyHLlbk2NvLQy6zLECBlzhnPb+En8MV9lCSpYbU+WnF1sTvYkvpo9P1O6jXeLZ1wAWztY5yefXP046V5dHLo4m9TuevWx31e1NdDJnmaScuX2HYY0K/wDJ5Hv79+PQV7FPLY8vKeHVzWXNcYl2mkWd3OI3eS4VYUVH/eySMwVAG9i2ST2BPGK+UzjAQo+4t2fUZVj511zdifwxYxak8UMcUmnW9uf3qIwUxop4I/IcejV8TNyo3pH1MWpWqyPQvibf6FdWOmWOlXGZfMa5kijOCD0Hp/db9falgFKjU9riFoPFVqdWPKjw3X/AB//AGNrVrpVlpL61fm5dbt4AfKssRq67mA5PzKMA+v4+7KWIxk+amvdPH5aNPdnK6Tq0Fnp2p6r4r8P6hZXOrSyWcruouX+zhS43kZCqWkKgY7ewrkq5ZiKEHKcdDtpYujOSjTkfIfxV8Ef8Iv4kje3WX+xr8G406eUgM8BYqob0ZcbW91NfB4ik4SbSPp+VygnJntn7JHxgl8M6hceD7icJbam4ltZJACEmAOYwfRhn8frXrZHUhVq8lZ6HzuaKdFe0on0zrthe6pbho1hMDM0VxBMCVlVgSRgenH51+i1sJRg1yyPn8PiKtZNzL+iSPps8Z1DSpJ7K2A8oxTAnAxtQgnJ4zyT+dQ8dPDfuYS3NXhIT/fSWw/WdXn1qUzzRi2U/MkK9EB7cV9plFKNGHNzas+QzSc6uiWiKS6S1zYyzMv7pW2Hccg+/wBK7a+JpN+ye7OKhh69OHtnscy3hVGu5zayS6eOPK8hvl+7j7nTrj0r5yWVQqScpM+ljmnsoRildkmntqWks8N95MyK/wAkyg7mHP8AD0AAxzn86+exEo4CTVPU9qFP6zaTMT4meFIvih4J1TTboQW4xvtL18N5bqCwfjoOmefWvDxblil7/U9rCRWGbOS/Yv0W+vo9beP7LFpNlqUUV1Zy5kneUou6TIwoQlSRjOR9OfAjz4aXLI9CcKVRcz3PoLxvHJNrlwxBkjXC7lwQBj9Pav2Hh7FUvZJX1PyzPcPVlVbS0OdWJnDMFLALnI7CvtKlSKi9bXPk40p1JLkWx3unz2WoaRYTzTC3ltEaIc85Ix/9evzDNYVadSUV8LP0zK6tOUI826PGD8IrTT9dv/EF74hey8MfZpjNZXUjSLHIHUhkB6AlicD+JuOtfPY6nDCuLj1R7mG5asZSRylh4ns/E+jxtZ295odqzxkzC2zLMrLuU8fdXjrjrgHFFDGScLQOaph43O98FWVj4p1q0huLs3Gmyx8I0WQcBSuSRw3Tr6+tHtayTcjSnTpL4ixpuvWvhzxdc6VeaWYZ4pTFAWwYn5U7/vZ2/OT69682dSUoO51qlJO8dj0jRdFtvFXiPVZdS1n+ztUjuBbQ3UICBEEceBg5Bwc/ez3zzXl+zqTV4q7PThiacbQqG+vwr13wjqUt+dZj17SrqFVSdYVR43UnOWBOQQR0A6V2zgnBXVpDapuV6c9Crc3E1ldTLd+VHBMR5IAIOcAY+uTXFGLm9RyaieeeKnWKZZLm4uLTT4S7PFCoBlcg85ALEjsB+Pt6dOdo2RxVk5s5Lw/4y8TeJPEV2umm3tbDTZfs02n6g2JnyqkSsR0GDgDJ5z/drkqqUhwhJdTu/C/jeW4T+yisVvqUyzPGk0gL7kA2LjjggFjzwD1zXDO8dzrUZR3Oos9GsdKhhksJ3Motgl3c3ikSvKAN+B0VSR0Geg7816OXwVSormGJquFNnx98ZvCMD/GywvHtbb7NqKLumuJmiWZ2Ox97c4CqiHjB+b3Ndue4X2MYzj1MMtxcai5WtUdr+z//AGnoGteIdA19WfU5v+Jo0zHecTkcEg9dqx9T36cceLgK3sqqKxlJufuvRntmsTxX4jhuLd0JVUx0IA9MZ6cV9/ChLE4aUrnzjxCw1dRau2cd4r0Z/ibdW8MSIdKs9yX0U3Jlfr5YHdVZecEZIIz1r5ylg5TqclV6H0detyU1y63ItJ8ENcGaKxM2i3MMjOJ7MFYpCQcZQ8bVJyR3wBXbKkqEvZxeiOCyrL3kM8MWF/CyweNb2WTUmlKh5XBtn5bZ5SAADK84POefp6WGxdOEv3h5uKwU7NUtjqJdOMeqrcQgxqmVYbfvoQQFPsCc5r62EaE+WrFnzEp1FB0pobHuifIG09QfT3r6aPLOOtj5rkrU22loIchsnduPJ47/AOSK1UY8jRipyU02ixYzNb30gMcbrIgkSMjk8kMc/l27d6+IrRtiGos+2py/cKU0X9O8T39vayxmGKEsGK4fcA2Pl/hGK5MZklXErm3NsPm1Ojojh/id8GNV+LXw6j0281SO4u0Z5UuDF5aCUA7AEBPA4BJzxmvz/HZdKjU5LH6Rl2LpVYJt7nwqz+Jvhvqdz4eurh7NdPvlne2Hy/vUIwxI5PAwOo5Pvn5GcnRnYvG4aNS8on2loXjK8+Kvw9tLnQdcGkXky7WZvn8tyDlfXOQMEAcAnrXuUJ+1SPFoySbi+hN4g8O6zp0/hfT7rxdq2nQSwC0W4s0ji82RchtwIb5nwWyemT24r26eW3XtH1KqV6UI3tqYHiTwlpc/hzWYPGJlOqsWjj1S/u3dZvkby9hbAAG/JCjqvsKdbAQSdi8LiJcymlofPPw38OeBPEPg+8j1TXLrSfEOnJPdSmWMPDKASI441AySQB68nHuPhq9BRqNI96GL5ZtcujPuXwh8K/BWreFdKbTNBN1b6dD5enS6hCrZ8xVO8ZALfeyc9yfSunCyVCackJ4ipUXKmY3iTwHZaBe3C2+gWV39hHnS232dC7q3OFyMZ4GBwOcd+Pq4U44yqnTRx1cRKgtZng/x8+G6eIItCvvDXhtrWeeSS0ntIbcbyXUyeZtU8lcHtxjGTXLmOC9n8UTfC1p4hbnoXwk/Y90jxB4Ggl8Y6LLo2rxnBMN4fMdeuW6gH2x29hXHShh3T5VHUznOdKp7+qMb4s/snwazq9tPp/izUZiWSOSTU8TMsa/3CMZwOAD7nI6V9Rg+HYYuKk0eTjc9wlBW5dTmNY/Y509tJZdP1+5GoY4e6hXymOe4XkDn1P8AWvdfB9NwtE8SnxTScuVxOE1z4C+PLPXpbS2sTqcMQIjvhKoSRVJAJy2QcdB27V8VjODq8aj5EfSUs5wtWN3Kxy7/AAq8X6Vs1DU/Dd99jR8yKg+cgcnkZwCOM4ryJ8M4yhry3N443D13aErnHZmWWZCfITDqsRJbaOSACeeM/mK8OtQrYV2mrHZOnCaPoT9nP41Xfg2e+OqX1zdW1xG0UFlGrMbdTgCTc3yrHk7fvZ65HStMNXszyMRhnH3uh9caxBFc6dp99bhXilgWRpIzkNnkHOe/X8a/b+HMwVWCpSZ+e5xhZP8Aew2MXbu68jpn09q/QXZ/CfHJKW+4x0DHDYOeMY/xqNKqcZCo1nSnzLc+a/2pNKPhLV9N8Y2EbLPKTDO0C4PmLyjn1IGR1HrXwnEGEVKCqR6H6Vk9Z5hh50qh3Pwy/aG0LxHZ2NpqEs1tqEkKKHuYSokOzmTJGNucgHivLy3OKlNxjL4Tw8XktSkm7XPWRiRVZGBQ/dZeciv0mjiI1YuUNUfHTpcsrTLtiAyTA43hcADse39K+cxGLf1pRPrYYSP1TmRXELckDAPTI/pX0P1mEYpuR81HCVJy2HzWxihDHHPAGTn8qKWKjWdooqvhpUI3kUbyzivEwyBmQ7kZxnaw6H2IrarRjVi4TNcFi3SmpdDJ0PS73W/DjWOrMZ7+A83JUBXcYYMoHQDIr4mpNYaboT2PtI0U2q1PZ7kvh/xlezazfWEkM63enqI5Q4GybIAEvB4Hfn6V4KpupWtBno1OSjDmmtDaj0nxDfMpiv1lgJD/AOkx7Pnz224BUDsQf61tiKUqStN3HQcKq5oo6PVNNvdE0tgbsbWC7tx+eQ46jnp1/OvZyfDqTu0ePm9Vwg1E5Eg854xxnGM/WvupU/3bgj4ihV/eqUjDSSTShKZwYZiD5CQhirDALbj2JJxknueK/LMzwFdVXKKP1LB4mnOKVyNNT0TxO8dlq1hJaXMLpcSWxZWCkhtrEg9MZPfsfavmpRntI9yFepTjZEPiPxU72U0Gg3GnlVH7iB3EcSN91d23LFQcHjrjGK5ZaaAnKfvSOp0Dw7L9liXV7lbu5JA3FSobjJwn1yfoKfxCio7svX2raBqFs1kt1GwQHcsgBGeN3B9iPzxXp4WpCnLmmcVetzrlpbnN674Ijm0yxlsfs9pZm4FxII4xtk+U84GMnnPORwDzgV69WjHMVahoYUsT9VV671MSxtbC/lXTbyNRcwZzBKNxaMHg5AAOMcgDHbtz49bL6tCXJY644ujP3uY1jeQx3MT2kggtkYRyoEPmEeu0/wAvY1nUo1cMr2NOejU2PZfA1rpcGmRnTofs6/fdNnzjPt2J/wAivna8pTnqejh5JaHiX7U7+JNG1TRdS0jVZ1t5nXT0sl8xhbO5y0zKvyuTwgByckYHpo4WjdHpVqEKtJy6ov8AgHxXp+vaHpVrPd772BSs8TyKZAw/vAdOh4/wrowd5VLSPlKjqUotyN2//wBKuGFtEwCjB57/AM6/Y8ojRo0k29WfnWY1ateo3HYzip2sSRgZBwPpX08ZwnHlTPAtOlLnsS20IkYKPl4yP6159bGUMK7Tep6lPDV8ZG7Rb+zPHMqKpYk4Jx09a8rF5pSVJygzvwWX1FVSkjL8c+CtJ8aaJLYalpqahAeFUgKVJ/i3duvvX5/Uxkq7cZbH6Zg5xwrSaPmH9jDVJbnRb7THhea2tr9JniTcN4kQqEDD7pyvqM4Ir5/L523R71WDrYS+1j6O0j4b/wDCS+J9UvtX0kyWCGNLeC3nMMEPo0qgZZ/vYIJ+6M4r3I03iW0uh4VKlSwkU6ju2exxeCbPwXqCa1HJPr7LYysXMyNmLGGCqQMOhBO09QOucY8OtTak0jv+spQai99jF8H/AA4HjDVLzWotTFjaTyLts8loLkYYCQrxh9hB4JyATzWNWnyQuzahWUKVqm5q6l8WNctp9O0kQhNXsLiWyYxBm81NhHmALxhlAYKcAtn1zWFCnKrscDlzz5r6HI/Gaax8T/D7TPCV5aQ6lLbRxCxuXiZpHjWRCuxfvKWCkEA8ZHTHGkcHKdTlFOu3ZQeh4VD4F8ZfDLxj4dls2V7fVJJLOCe5i3zQDBLQXHGJBtyy47qcDOK7p4CVNo0VSnO6b2PX57vxJojSrLe6c9vGSUeQssMuCcplQcHpwwB57YrpqUfYR1Z5ftadSdoMxdW8XXF/p0qTzCwvPNjR5IczD5mCjLADlsjBPcg15dRts9Cmve02OP8AiRp+n+LdDeJ9Pltb1Ge7hvJExyrNujwfmG5WZcYwScjpxzVoXjoWp+znc5X4e+OpLO/h0Oe4t1m/saS4juWlCSGFTxb4B+dkIkIfOWHXlSajC1pRlyJ6HTUhGsrs9aPiJLHRLCCTWFvpdyLOitkAk4dWYD6kEYBOMdcH16iirHkc/PJwjsi5pXiXRfDGn6YLq+a/uUZ/MhhXzJfm3bRkDB42DJ9BXrUcVSwsLx3POxMZ1nyQieafEvxz4j1QXtzYXb+HdPc+YZGj/eSRgYC8kYX6V5OJzKdVOwLLIUYqpUep84eIvF3w88U32L2yvRqML7/tNmP+PoZywdc8555+8MHnHFfPStJts+koc0IpQjuTeHv2c9Z8X6fJqkCro1hcEyWdvcgtI8RPsOg9e5op0HJnuclKnC9V6lTXfhL8QPhD4Y1a+t50m8N38CJqFxptws8Xlsw2GZeWT5mADMowWxnJq6lFxWjPP92roeaapaaddyLdaebhZDEgkjk2uhcYV8MOg6EA9On15U7bnRycuiVzMgYxXMMk2JIw2TFn06gEe2OlTJoz5eW7SHFW3q5bytxBGzgDnt3H9MVCklsYJJ/Ez17wD+0H4l8IyNFfSjVLPbwHALjAPRs9M4znJ+Y810U8Q4vc4quGUtUey6V+13YadfyWurWciGFNyz8SBXIBwAGPJGMduMd69SnmMo7s854WUNYo9s+H3xi8L+LHvbqPUPtJvbWG4hgicBYZEkDuGB+bJAZcdOTnNepTzNxldGLo80OVne6V4zktb5vstuZRPF+6MY3MA2AQwz0ByR3x+vpvM54hqNzKngFBNmhpNm2oCeRHDokjKzs3CYJUDJ6AY/Kvs8DVhCF1ufNY+m5S5Yl620Ka9s2uEZTGj7DkgHlSw6+wP5V6EsdCnJJ9TiWDbjco/Z3Y7QhbPYf59a7J1VGz7nDGk5SshY7WWa4EcSsZGOAPfpWNaVNwftDopQqwn+7ML9oKC/8AEfhW0eWS407VtFHl3N5ZSbLi6te8UjdSVI3IT0KnH3jX5VmeDozcpwPvsDWq2Uah4Pf6H408XavHp+reIdcmigto7O2utLSEmVEDEsy4BD7dhfBPLL64Hgw5aSue57CjPWUfxNSP4J6dZxwNba14jsZhEZUvGuHARmyGHlkHg5Pyt6+3H0GCaxGj0PMxKoQXLy6GjH8MPFz/ANnrc+JZdYs9PZbi3S8gjEDsM+XHIAQwJB45IyB7V79aDw0LN3PDpUqMpP2erOm0nxD4n0rQ5tb8UacklrBJLA/2GTLxqpRwwjYDcjLIGBBJAJBHBrmw+JdOTVQ6a+Cbpp05alvWdV06B5dQtp3udNaJI7hgMxJuJ+dfb7hbHbB7V5GN5Z1HKOx1YS8I8s9zltY0xvDtlZQxLJPIdVjmUeYfv7t55J744Hbd+XmJtTTielJQqJJo6KK5uPEEG27e5EOSzWyrtwy927nnk4+8B711VZzrS1exjClCg3JbkXh+1m1axSXT7sPbeYjqc7VK8EqMckgE88joK+iy7Aus00zzMZjI000zq5dPht1afy2kcbSwkO7KjGeD6A8DrwBX1dfBQhDU+co4tupY0vC95HpOnnUFUSWo+UxLk/uieD7/ACnI/LvXw+NpxU+WJ9bhKjULPc6aXTRD4OmZoI5ZYtYT7PHCDiSJlB2HnoeDx07Yr5rEwtNJnsQbSOcu5r68sZ5LiSBIwSRaysoZo9pYKFOM45HNexhaip2VjzsRS59Wzkr+7h0q1EcaInAKQRMrHYvOBxnIGePb2rvxClO1+p59KcVewTadcwvZRLchUEySElRnaNo29MHOWPI7muFpYdpo74y9srMvyXMcUsZtbNfLucSnblSCTtwR36L19K+iy7NZudmeDmWAhbmRc3RDrIoyduM9Dnge3UV9dPNqSfLNny0cuqN80EQajoj6haXFurrGJl2PlQcqV5yBzyCOa4cRi8PNaM9TD0KydmZVkt5pURhu3juFhZiJU+VGizwAOvTjGT0718XVTp1XUTPpqaU6fIzkfBjwt4k8S/Ymju0FxC96HA3JKVwdpI/uxoe/3vauCGIbqNs6oUv3dos6nxFoovVkMluby2nUNLGyb1dduAGXoR93oO1e3Swyrq7RxVsTKk0r6ngvjn9kbSPFxuL/AMJ366bcdBZFCbcNjoMZ2nOR6fSsMTksKsHKKOqjmkabUWfM3irwXf8AgW7l07WUkstVhmdHtZEOCgVSsiv0IJLD/gOe9fn2IwdSg20tD6OE41bO59R/sqftQ22hado/gTxldQafolvHItrrU0khdGdj5cTc7VQbjhsAAAVzUq1pcrOerHlZx37SPg3xPoTa9dLJc6p4d1G/N7Bf2IjexMLsrZyv3G8wx+gO789qzlHU1hh4zXMtz5tktNuxxKp3oCVVuQAen1wK4OZrVm3sO6L+n3N5pZZ7S6ltWljeB3iZk3Iww6HHY4wRRzvoQ6CTEu1nu5N8pkkk3cA7iS3qB745+ntS523ZmkYRRq6X4O8RzWjXNtp195VvIHkkjVj5b4DA5HIOCp9eRTvJCdOnLc96+E/7Rnjv4Y6fp+lXml3N7omnW8vkwtbYYbmYKS2MkCZ1Gc9CR3FaxqyW5zToSS/dnnPxy+PmrfG3VNPuNUsLKyFnbrGDAoLMf4iWPON24gHpuNKdWVRWiTTjJP3meUWtu93cLHDGxZyFAA5J7YH1qlTny3aO3kbLN1pOraTFA01pNbpcAiPzRgtgAnA79j6dKTovsVFPoMns7uFUeaFlicHDc5bBwcfiuK0+rTir2KlornWfCHS/Cnivxfb6T4mvZ9Pt7hNtvLEQFac4CjcRjHX+VdGCpx5/3hzVqrpxvY+vdF/Zp+H2g3dhNcaWLuKJtspkld/PBXaMjPBDsDxzge9fS1KOGWsUclPGTe6O90j4V+C7PTDaXnhHSomLybrf7LH84DkKc4PB65Pr9azdOFRWSN/r04O9jj739n/QoPHuj+JPCtjDo95pV8twwhl/0ecK6ttKdUyAV3L3IODWqyq+rMJZtzaWNzQdCm8E654glNs8trq+pPfu8bee4O1VVWBGcABsHPGWr6bA5O6LU9D5vF5iqt0tziPj18DYfiPaxeIdOXytVspEmnVAJDdQqQD8vQuFHAzzgD0rzs6wierOnLcS5rlnqc54P8O6D8QdHGt+HtUvfDcmlySte2UrF1i3JgTIhIx2bAOPyFfNU6KmrJ2PTqyhe04nqHw4TxT4J8vRPFUyX0JdTY6xkut0Dwwck5jYcbcjBUEZOK9GjiKmFfLF3RzVMFTkvaRR6LNqFlqVxDHbXcMrQMbdisgOXQgsOO4yAa+ywObw9g6dY+Vx+XSVaNWBc8RT25k8tIcTqcmcty3Hb2r6XLJe65J6Hg5la6sik3h++Gh/2r5RFh5hiErMMFhya9dY6i6ns4vU8d4KoqftJLQpxzmJUX5TtmEm1hkEgMvH/fR5rzc2wc8X70eh6uU4uGHbpy6nn9j4m1Twn8QPENvcxSS6Xfi1uGk2HEUj3EqINw4wY1Tj1ye5r8srx9hXdz9JoxdSirbGz8V/E2reG7WwWzktbC/1e4SxtLidwotHZGzOxP8AcAUhR9M81y4jGPEL2dtEKnhFz3bJvC+k6X4Z0y08P2k0kgtLeMm9lJJuTjLyk+pOPb5gBX2GTZpChT5JrY+YzTC1Jz5YbHUQ6VaT26z3D4tGyvzD7xxnoa9LE55CsnTkjLCZbOg+ds8g/aG+F0XjP4ctcReTb31ozS6daKMO4+9JHt9WyWx68V8PmMKMqblDc+zwNWrKXLPY+OfBD2Vp4gtjqmrPo8VmslxFdLGXZZlGYxjtl1UZ7fWvg4SdKd1uezWjFw5Wfeng7xvJ448OeH59PkiL31tBeXIlUtsjLMkoU9CyujjGeMj1FfTU69Sok7nhww9OBe0221mTUI7u71R/KDuJLOGHC8neisckFgAASO+cYr38JhliviepyYtxw6v0OqjgS7iRIpdkgOAJTktz1OOh4r250MZgoe1jqjyYPC42XLLQh1i7vbS8h0+2jWCzRSf3nCu4GQ2cHHJAx9a86GNxDqKqzulgqTi6a2OOtdX1xZpbXUdLgtLmPaE+zTl1l+9kE7QVOAOD/e9q644rFYqr7NHJUwFDDr2jEtvsep3dzp+o6dA0zoHkgNzuZlBXBAI+78o6e+a0eBrU2/aal0sZT5XymrBHb2ukpFpumW8MJkzIgYqP4s8gdchDnvn6UqGXy5+Zmc8cmrdSp8NvCXiTTPHOr6jo91BYaHqbRS6hpM8ILGYbUZ0cdti9D1yc15Oa4GVP33bU9XA14V9L6o3PF2vQfDPQNf1/WL9L5r7V1tCrHEVorL8kf+yQgVmJ6lvTFeNhMVUwrVjpxtGFZWRT+H3jfR/EhmazkjuYmYQyRlgSGABI9M8ivuf7YeJglJ6o+OWAWFqN9Gb/AIh8O/2dHdrblnhmtXwwHIJGOoHGfWitmUcTRalujuoYHlq80Njyn4q+NTqVzP4TtLdhZJtsbvbtHmPMGYbTyVK7UfPQeYp618q08bVUUe9TgsNBt7Hl2ia/d/BrxGLB7e7vNGSBG8vyy0lvGGKAcHD44yeg4rSeDr4OWiM5ThWhzQZ6z4d8X6Z4tgtZdG1VUupnVvlTaWJJ4AYc5Ofrt9q9SNam4WnueTKNX2nK1oesy6TZ6td2upahpVpca7bDdFdnlF5yG5zzjn3Oe1fOVne6ifV0pOEOVo5q11+11Jbt7Vbm4keQSGeQbVZmG8Bep24IxWuCmqUuZnDiYKtHlROvja7sLc2/2ua3tYP+WMmcYJ59zX0VXEYerTacdT5ulha9CppK6N2HxrH43S1LWskEFvkxGVQodSOdoHIx6kDmvmJUuRNn0tKtdqLPPfEltLffFww2k2Lay055LY3LbolunZQU9tsQUgf7ZPXGOGk5Xdz0KkVZNFjSvBWr3mvaHqc4tI9QRmgnihjdt6M7FcDkkjjHGRuPqa7G7oyhTu9ztNf+G+j6J4th129uvIuVtpoxah9okVkRXdu+NqKpP+134rx6srux6bjGMS9YavNqcFlaCH9/dQfalkxhWiLhTtBPTJxj/ZrfDVfZyujhq0udWZ5J+0r8IpviD4Pe50uGO41bSJHu40XDeYRw8ZAzkkAfjivosRioYrD8s90cWFw8qNay2Z4H8C/7U8R+KLeTTNfsYtStbW5KQ6jKxFxOxMUMSrwzfe3gNkLjp2HxcZcs2up6NalFy5JH1RpHiq6134UwX1tbRyazY2beasrDKTopDbk9Qw7+tfU4HGzScL6Hhzw0LuLWpc8MabDpOuWdtbysgmsUWEyDepjVl5PdiVOffNb4qqnbleprhouLbka3jy+n0W4ZDZK1iigu0LmLryTnrgcDAP4VrDDucFLm1KqVrP3UcB43lt9X+FHn3NubKKa8tvMiDMJUczICvqG25Hr6VU6cacLN6kRnKd7nRaXFFZrbzabqn2izdd7QysJSyjHRicjnrnP866MFGtiKkacWedinQo0nUmiG61vVoEZo7SzuZAdwCsULeuM98Z/ECvtfqGJprmUz5f61hZvlZaS/s9Snn8mdWlj5ki7jsfryMZrtw+Il/Cn1OGvQjT/fRLunXqf2pdSToJ3SJfLQYJ2dCB/wLue5r5fGUa6xF6Z9NhalKVC8x9hcaf4htxc2oksyRvaOdNgXkjknj+E110s3q4Z+zqnBVyynW9+n1OzLJb+FPMEio33o2HRm/wA5rwJTljsTKSWh9NThHCUY3Z+cH7T+ialP8WtevbWOS+80tLceUpJjMaKHY4HC555/xr4LMKCVVn2VH99SSRT/AGcfH9z4T146ZdB4LXWEL2ksseV81SUDjd15BXI6HPesqMnTseFi6PIuaJ9m+KkvvGfw/ltbaNrHXkUC3mKlkjkXqVbHoGwR619rhsU50uU8aNCM5e/I0fCXiebxn8P9PN5ZwxX2zZKhyTHIOCCTk9fevawdGNSD9o9Tgq1Z0qqjF+6fHfi+x1j9mzxVrUK29vqF7q1iBaalLHuEGXVmdFORuBUqCfr1r4TNsDPDSdTofbRmq8Ixgz7J/Ya+Ndr8R/Dd5pmrXK3Xiq2Rpru9uiqZDPiKNAeThVDH/aYdc189GbmrHBSxMqFVwnsenah4DFtq89zcS7lunEbTthnlA3Y56YyW496+kweOeGknBGuJoUsT7zkR69P4b8K2k1253mxt5rsrGPm2KPm247nB49fzq6mJq4q7ZtSUaC5YM8o8IftCP8SfEU2l6ZHBZ6bBZi4lCEmWSRtu6I5xtCFwDxkkegroy3DPFVOVI8PM8dLB6zZ09zIbmXJ7EYB6j2/z61+zYLDrDUlc/L8XiHiZuRD5JYZCYyOnrx6V3Kor6s43Sm9RmwISCAPbFXZSdzFynF8rYhjyMjqfrmhxV9jojiKtP4Hax5B8aPgPp/jjTZtR0xY9O1qBGYNFFgT4GdrADk8YB618jnOSUsdFzSs0ff5Fn8l+6q63Pme51+z1XQNB0iw0KC21HSFc3V6i4e8BdSm9cc4JPX1HpX4HjsO8FUlG2x+ifxFZ7M+sPgj+0Np3iu5vtG8Q3MlrcT7ZI5LmaNYg21V2rnHQ8BVHv1Y13ZTmk8NNM+dxGGvHklse1+KvDUWgWlkrEG4nDM4J5C8YH5V+4ZFmMsa+bofBZtgaeF96PU5nYd2f4u5r7FJatHxyVp3Z5h+0ZoK6z8OZnKbzZzRzHjJCZ2Mc+wOf6GvCzej7XCSi9z7LIK8o1nDuXdK0TTfiB8Plt4lWF3tlgEgjXzECY25A5wQBx6MQMV8xlmEoVqLpv4kepiMyrUcSqU1dM5/4TfEaxgvZfCs09zdXlqz+ZLIpxHIXP7oN/EcANx2I4rKhmby+rKi9jkzLKlUmq8T1OK7vJLm48m0aFYzxNOQVbI4G0Ek9B1wOe9bSp1cXV9pFHVzww9BQkzQUXUcEKzXAEhwzrEAcjn5STn1Ge/vXpYbLp1HzVHseZicbTpJQgglk84lmbJ9/8/WvrKMI0o2ij5atWlN6kZkO75j9RuwP51ty8zu9zj5pbFiyKQyM5X589W5zn+f418nnGDlU/eLdH3WU41RgqTMTWtCfStaOuaYsU2pO4SY3EwUSRfd27uwUcj8fXNfJznCnC99T6aaniFyyWh6DpWohZIy81vEsYEjxRkyPu67QOgPfv9O456UZ4pppmblDDRtYwvEurrq2pSzRhlhPRSc54r9My3DqjTV9z4PMcVKpNpGQFH8PTHO0f0r1XLlPCXvS8yprdzZ6fpk8+oSx2tqq5d5DtA+ueleNj8TSpxfOfS5fGvzppaHPwwaN40xKQ80N1gN5aFfPAUYR2ABKjIyuecjtX5LiajnO62P06jO6tI07a0tfDmj3V5Y+H1s4rSNvKhSNUdwFJAVFyeSB1we5HrwuzdzqT6FHxFZ+LNW8GXtxaXL6fr0lm8ccqJlULAFljUnAzjG4jIAzxWkIuwqMIt8sj57+Cfj/AMZ+K7y68JrbwreaaCrTXkhSNeTlRtUlmPofTrWFpxnyHFisNHDzVup75ZR+MdRaOxsprAtC33JpSGZySRjAPB65J7dOmPUwtedGVkctbL6NVLnlqzF8U6r468I38keo6LFIjAeXJpRE3A+8Tn5h+XavZrY+o7TaOeOSQUfdnqc3rHjFdZ8QaK0EU8WsQPvdBATsjdSDvB4BA9emexNcWJxk69K1i6eDqUNGfXXw/tTHokc8obJjBfzMct1564496+PnK87Hv4WGmpyWo6JYa0btNWuUNrLI3mqZSHGT0VgRjsMgjHbvW8ZJaHZ7RxlbofO3x/8AEelfAzxlp0Wl6NbQaRPYgWEOnWyQoZSRkyy55+7uzgk5HPXJOUqT5oGuIwv1mleOxW8GftS6TDZW1hc3Fvc6ncFY2ht5AwRmAyDJnBxnHGeTjmtYZrXg1bofITy1K65TpdT/AGhNN06/ayls1KwxySkxyZJRTglVxk/MCOnY5OBXqQz/ABCfuk/2JCrFWWpv+F/izoXiTToLy31SwsBJE0hW7kMbeSoyzjdg7AOrHA6dsE+biMxrYp3mz0KGEjQ9y2px+tftgeBNJ0W4ni1NbnUV3eXaQQvIZADgbjgAbuSBu6cmud4upy8vQ6lh5U25RiGiftI22oeG7bWZfIla+uDHbafazRiWNQcCSVnYAZJxgZ659RWH1qd7M5XJzVpKzPAf2M/Emo6b8T/7Oi02bWrC+hKzW8MhRlKAure4B3cdwTXRgZpLU+to0W6Eot6H6H2uo654sitdTMNtYaZbbLQ+W6liEVsDYDnPPU9P0r6bCVYc7R8dieSC5ps2fjV4p06DRLSK2vI7B7yCKFQjCPbc4YfN2GeOfbsa8ivVUZs54T9o1KJ5Z48+LyaLd2Oj+ELSbWWsvKPmebHAIQBhgJG+XcAOMdc9u/BWrc53VI15yutjl9D1bUk18303iO20F7l2mZYwby6iUquU84gDrjChMZHfHPVg6sabVzoq0qap76nY+GdQ0CxSS40XVry6u5cJPdahcoN8WMFArfMnJUggYwOle5CNOtPn5rHlyxXsFyuOh0mtapo3i/RF0W/ewlsoWjYwxTZk85MlXLjneMnBGOtemp4anL967o8mc6tWXNTWhz1l8PvAWhaffzRWE63ZaORNskzqw/iDKSQwKseoxkDvXg5liaFXSkevg5Vo6TgrHFNBpfhgNFp8t/dOZHBsZ4R5SRbSEaNwQVKkbSuCCCOnf5pyd9T3ab+wlYj1XwjeeLLaJLnWl0yJQySW0qeYJQ4OeSSAR1BwSATiolNs09lQi7zlc8O+NHhfVPBciXtlqEcT6Ou+HUQPnkimb5ozJ3dHZuD1Ug9WweGcnCXNEFOnKXu7Gv8ADu6bxp4StNRvPGcGhTQSGCeGWyD7toJBDFgOVxj3WtXiJzRdWhh6fvXtcv8AiP4s+FfhStuU8QTeMdZcKY0lgSO3ReQxYLkkgqflJH3lPvXJOvVelzKFeHwUI38zy3U/i3dfFnxPaaD4jNr/AMIoLqXbc2zm3ZYiSFIzjGAQSpJzt9a6qd2tQjh4KXtKzubGm/Df4TaTdzD+2FaaAZIkuB8mTt4xjoSP8K6FBdTSOYQV+SOx2Hif48+GvD0Iez1AatcIu+KGM7I+B93cvIzgH68cVbqU4dTzJ4qpWk3y7nlmp/tO6rI0qaboVnDZzIYZI7jL+ah52sRwRxyPUZrGVdPWxrTwmJqe/GVjmrz4vWV5YLa3PgXRpEjAEZhUxlecnkcgk89e561CnGa2O5LFx+0cvr3iLT9UjdbXwzbaexJYPFK5IOcY54x35559q5ZJGtsRU0lqYKxTNtDW7rgfw5P6frUOF+h1RoStqiwnyK/Oz5cDeO3f6etY8tugpRmlZIY52qBswfU8EH+nTFUYqE/tIdoWu33hnUo9Q025ltLuHPlzRNgjIIYfiGII961vJGMoJ9D2/wAFftd+INDOlRalbxXdvZwmB3hjRJJFXHlt25GSDyMj0raFWcXozF030Prn4O/G3RPiNpt1faZdRLdQuGnsnxG43FiSA2Nyk7eenP1r6jBZzKDUJHjYjAwl73U9Y8L6mg1eKOI5sZZFjaFwcbDwOD6DgHivtvbU62H5r6nzU6dWnV5LaDbvVl8P31zbXBMNzcxCLaoP+sWQo6n3GM/Q8VlHGt2TexrHCqUXYbp2uyQ2F1aJCkKzTIftcsR3QkA52DGWz/hVYqcsS1ySNMPS+rpuTLeo6V/wldmtzfyxedfBohaB8NLhcMuQeuOfzriqwhRp2nG510eepLmjLU5Xw18Htc8U2eveC9Y1GSG+tZT9jSBIrefVNPMZVJkmAyZkJ2MowPlxxxXwr9nKq7bH1qgvY3m9TyrRvBcHhHxj4f8AB2u+IrqLxFe3K2mk6nCrwrPGzBlSbduQsuFHXJIA9K+gpxcKalE8xuFR8jV0eiavb694bt3hurq21GzaUW8jRIY3kJcFEZRkEHBJPHPavVg6uKSSZ5LhRozbpO1x2iSWcl/LFrdi0oMLrFaxSiCOJsbQdpyrDb1YEHsRXXUwVpe89SIYxxTtqcT418C6xo+kOfCNyjWka7f7JuVDp5ZIzGjHBUbcgBsjoOBXHisuvG8SMPjvaTaZzLX2pC58Is0pTTmvBFNLfQ7J7ZgpBikXkMcZKuvBwQfWvFq4f2NSJ7VP33oeqpAIbaRmUW74VlUNkDIyQPx5xXV7WnyvuZVFKMjDGvHQmtNMtrdgZC22MAZ2j5mA7cZzz2rswuP9hKyOavhFiI3Nq/8AEFvJp4W3Vrqe4AX7PEMNz0znHvivfrZgq9LlueBDAOjU5ka3h6G6022lW6ZXD8OIlOEyMKOenB/nXzeO5aaUk9T6TDNy0aJ9Q8Taj4bFlDbvNIkkc0rzjnZIGUImPcM2OuAvvXzcl7WabPSs0jCsdDOvfaHv4mSQv8yStuZyB8xJ98jpivrMFGjG0qh42KdVawLOvaFY2Oj6hezRKJPIYKqvguceg68H0rvxlXDTjeJ5+GVfms1uZliF+yW8cglOcFz1U9gB9MD8q+ZxMFJKUWe/R5k2pEFtqk17dyndKIYyBvMRQOOPu/17VlQ54e9E1qKM/iHz3EOqpItuZ5REchUXA3A5yd3fI/CvTjTqYmzkefKpHD35USSWrSxq91LdRyKSwhbLoG6YODggYH616HIqNk9TkVWVV3toXb+IahYskamIjAG8HacEHp6Zq8RhpVqfPcmnWhCTicN4OuNG0e+8YsW3X7XkbmCNPuShWBye4ZCPptHXnHyM+aMrHu0aidOyR1lhqiPbgJG53MAVPVST83X0HIHoK9/BY10WlI83E4b2yui6NMtfONxDCuSd5dVGQcg8+9ff4OpSxENep8ZiqdWlLToYPjX4faF46s2g16wjvLaRMoW4eJujFW6jovT0PXNfPZnh8PCThY+gwGJqzinc+MPjZ8DNQ+G159s0z7Rqfh9/9XIVzJBwOGx256+x6V+U4zBOnLmgfc0ZKsveO9+Ev7TE9xZaB4H8ZWFnqHgkpHp8qLGFIQlArPzj5dqtuGDlRz2rjhUv7sx8s6U1KOx738V/2NvCeq+GJIfCVhbaXqoVWtb1pXKHlWJY5IwykYPPeul0oyWh2rESnofFE+n+I/Bklg+n6Mx82NpI5DaiRycYYEMOCFI4/EEjk88cO29AcJz9Da034R+MvE95o39qg6Im0QrdTxksijLKzKozn5sAnHAFdtPAVKj1RlONGn8UjvtZ/ZS8X6qktzbeMbTU7mdx9oSVpIicYXOec8DGOOnWvdhkFWovdR5NTHYWm9zJ8LaD4y8K2+vWOq39pZX2pyeVa3V3dvBJDMkhIk5j+ZDgcHjgdKwq5JXo/EtC6eLo1tpaHZ+Bf2WfDem6fay65djxHrjlQYICxt4uA2CBjOcNjJ71w0cNGjPmaO+eJo8nJRV33LuqaRqE87jwN4Nj0GzspxBqNw9iqTFUlAIhUkeacZOeOAfavo3gY4iKn2PI9vVTtOfyO10X4G+DtU015NT0467cTAq1/fXDPITwOgwqHcOgHY+1e9l+SUprmZ4mNzyVH90lYpy/D2ygkh8Gal4ag1vw6IyNMv2CRS27EFjGzHGW3ByGGM985rrx2WxoQcVHQwweZTrtTcvked6r+zFpdpqmn+IobefSrGzuVnuNL1Aq4EZbgGRT046E9K/P3geeb5UfZfW6VSFpo9f8J+LL/wATmJbuK58OXNrKTFpoKlLtSDl2YrkrwTgcjHGc1m6VSD5ZHKuRq6NC11XxfrHxKstHmbSzoU9uZ/7RtldsMhBkibk4PXb689DxVuTpsmNLn3OuX7RZXchzIbGN2iiWRSHIViuVPQg4GPw612/W5WRzywiTNvVbJbZ1jEqzFlGQq8g4Gc5/L86+0yfGxnpUZ8tmuDlTjemY9rp1v/aAC3EkBChpUjG6MjGOQe/+ea8/O5wrVOWm9DtyeEqdPmqHk3xR8Bah4WkufF3guNPtUDtqF1YW8f8Ax/GQokkeP+eewFtvPK8Yr5n6lNR54bI92piIVZJPc7v4c/Ee18beDrG9QIWfl7WQg+WMbSpHpuVgD9R6VxxnGq7djScpwSbF8S/C7S/EGl+TDNc6JveR0k0eXyVZ5D8zMgGGJ4zu5wK9yvTo+yjybnnYeq602qyM+61jWPhOkN74kdNc0E32w3Kx48m3b7rSY+7tJIJ6YUetKli62FX7uV0TicBQqLmirs7a1/ad8A/EDQLPQbLUbe0s7IbUhLbGkkOSGBP3t2fXrU4TNHRrurLdnDXwsqtNU3HQzdG1vS/E140ekNNeQxuVlnCfuouCfnfoMenX+v08uJnycljyY8PfvOaL2E1/xXY2ktzp2nXtvLIqtdSSyMHWVgCoT3wRGqgdSPavhMTinXqOR9vQi4U1S7HMQaHqHimw0jXtfRL24+yrG9tNZmMwBwGkym75zkLnPQDj39TA0KdRNyOHEVJ0Z+6bd94Cs4TutLy8sYjGqpb2lyyxLnsq9h7Ad8V72Cy+nO7ueXi8w5YrTUwfER8X+G7IXWnX51qztizSwXabZY0JLMwZRhwoONuATjrxXnYvBWbcWdNDE+2SujpdPuoNTSxlvbSDUUS2MlxdPD8+48hk/HHA+ueK8SOGqVm4s9XnjQSkfAPx08OR+GPibq8UFk9jYTyma3hYYCoxJAHHTOcfSvmsbQlh6lrHs0pqtT5j6M/Ys8UJqvhPVvCRkn/tG0la+ilcgxrAxRdi9/vqzEHrnNezk9aEpOMzyMXCUFoe/ahIkNykOo6hCbyFQ+6PKKAxOMgHk8fjivscsqxp1ZXR8/j4TlSEtbmGWNLm0nEoySHRgee+D+dfc0a8a69lPZnx9ejXw/7yDNL7c2rRy2t6kU8cq48uZMoee+K8rM8phTp88NLHq5dmdSpNU5kF5qNrHbRwPbqJJGIDL91ey8E554r5jAzeGxScmfQ41Sr0WomHqGiWepyI11bpLJHnY/QjIwTkcjgmv1CVGniIqXc/OViKlGTi+hFFYXFsYPKu5HZMgfaPnBB9eh4x+vvWby6HRnRDMW90aOj6rq+lXKPFcwIMncREc4IwBjdj+fWvGxmU+0i7no4bMvZyVkafiv4V6H448T6Pd6haPNFDcrqLx+YRbyyKBtLpna3AUc+gHQV8VPBUYxlCW59tTxjup20Pl39ozwj4m8J+Ptd8b6Jc3k5uLpfs9ppUZEaQJHjMpz64+UDnBPFcFfJsTTgqlK5p9YwmKqWvqe2/Br4zn4ufCyaRrYjW7BVtbyLJ3IvGZM4H8KuQBnoO5rwozrU5SjUO+lSUGzN+IIs7fxfpVpbWsMGlyLJJe3JGS8pXy1JYd+D9Ng6c19JlzhGUZM8vHqTpNRMLxJcOll4e8STXBJ0+4S1vmYEOYZsRuT6/MUcccgZr7OpGnWgpc1z5aMqkE1sbukfD/T7Xxda6zFp8Hno8f7uNiiOEJKAjpxuPtzXFiski6XtUztoZzrGm1dnpPxlN3YeBNct9Ju2guLnT7jcoUHazxkKS3UfNgYAOST65r4lYCXNzpn1qxcakXA81+H2t+KtS1DUrS58NHT47e38z+0rS782K8whCiMY+Y4JwuPQdqznTVOdpExpylH3DE8AeLG+Kev3Nk91/ZmvLAwnS6T/SCEUD7pAUdc5569q7ITpW1OKVOrGWp2fg/R7i3vrJINV+0yp8kjFVyASSccDGBjiu+pTpOldM5Y1o+0tbU39O8M6fquv+IFjlaFrbUhKSHO5SYIvmHsTn8+np87GcYSdj3mnOKaPc9Ht9G+Gfhn/hILS0uNV1fzPslvLcZCgSYJdcjtjJPPTqM4rza2IlOdonXTikjx3xr4zj8Q/Em6TxBc2WlRz6Z5cVxLiNt0hwyrn7w2qD19PWqVJyVyZzcWd34A8NjxR8GtKuLfUnmufCM0lp5yJxd2hYEN+IAYH1Hua86fPSnY6Kc4y3K+ueEdR+F04t43ikstQL3q3MeMLK7KGBHc8da9HDt1pcjCs40v3kT4N+PfhKf4U/F+w8e6dYrFo93ffaVigyvlyLwygjhd24kds9u1Y4zB+wfNE2cliocy3ND4N/ERPBU0MEssyafqF+6app92rGSxaRj5Mkj4AG4BRs7cnvXPh67hKx5mJpvl5kj6z0jw7baRoqWWn6rJPfxRR+W7qJDEoA4P8AvdeecHNe37RT1ZjG0omkDJrUaaZdqZL5ky8UbbsEDnGOcfh3962eJdNB7GE3uc54g8L6haeLNNju4V0/TXiudVbz2LSzyxqiKQmPkAaZcdyQ3Axz0YetDFVUkrirUFh6fOSW+g2wmii063hMsg+aSNcFs/3j3r9Iy+NHC0+apHlZ+f5hOri6ipx1SJ9Q0l9NWIu4cvn5QckY/wAmvdw+NhiItQPnsRgPYe89zMkV49XTZHEqvbtukcfO7qw6ewyc+5rxOaUMSrs9ypC+CTiizyPlOcE4IPpX0yjG6lY+Vdas7xTsUdQ0e+vrmG7sriZpIB81qHO2YegweD0r5HO8LTt7Rqx9rkuJdSDpzep1Z1+31uws4EJhgjAzEww49iPX/EV85gKscPzM9jEUqlRqPQ+evD+kXvxC8TfFTTmNrppMbQQXip5s+yQspDZPop4X1PU8jzMPhYZhXn7Q9uWMllrgpbM+P/iD4V8RfDjxdHpOrTy+Zp0arZzBiFEQJZfLx0BLE/UmvAzTLfqU3bY9elbFwc47M+wP2VPFPiDxpa3F5JrcOo2cUIe6gnTY0TlicJwOAuAAcckk5rkws5LRM8mUKdGdmex6D4ds9Du7+8tZNkVy3nPvk/do2Mu3J78k19FRxEqclqZV6UJxvTWpwP7R3wzHxC8GPJYILvUbHM9syjmRcfMo9cjoPUV9XmNOjjsv5uqPJyrESw2L9lPqfHXwzub/AMOfEvQgjPa3BvkhIaYw4LNj5mAJABIJ47Z6gV+LtOFRo+wx1BJXaPf/AIgftJa94S8Y6Xo8Ovtr8OlMzXskj7o5JnY7o0PUqiBQCc859xWrq2ehxTw0ZUb03qe++G/EGk/ELT5Li31D7VHcLtmRWyqsVBKnHJxu719XgK1J3jI82nWqKSSPk74Q6/L8N/jBJpd2higS6lsrh/vLGjEIpJBOMvtOPVjXo4DFRwuLTjscmf4KWIw/tFufaRiVf9Y6jJwGLdT+NfoNfMoRppxerPhsHls3K9QnjvkUo6x7o8ZEjAjce2B6e/txXNhoYiu+eT0PXxToYWNkVpXM0zuVA3nOAK+rpQcI6nx1WaqT5kM2D0/P8K2uREAmcZB6fWk0pqzFCcqcvdPlP9pnwFL4M1m08X6HB9mhuG2XXkrhY5cYDYHQMMg+4r8v4qyqMqftqa1P2TIcwWKw6ozfvI8m8K+I49H17StZjtklntLhZvLuQGj4xjkdSME/iMV+Htyoz5T6PEU/aw5Uj9BvA/xAt/jV4Gttdi2RXyu0ctuZNxiwcAE+p65x+nNfq/DGbRp/u5HwGZYWVZOm+gyaMqzBl59D2r9nozjUjeLPzmtTlSbi0ZHinS49X8N6nYzRCaO4tpIzGe+VIH61y4uX7lpnqZS3HExZ4F8FtWv/AIb+J7vRPENwZbK4Plw3RyEZuMFfUZG3/gNfldDEzw+Jc76H3+bYJOCqQWp2PxM+G1hp+hSeJPDltDFdWM7ajvt05kPPmNkctjrjPb6V6uIhSxKdZbmmCqKtS9jU3sdn8KPHSfEHwjZarMmJWYxOwUrkjIyFbBwcZ7966stzCUf3cVqfM4jATjNub0R18zBXO3oB65Gfavu6CnKF57nyOInebITtI469D711o5GNXLDB/Ef/AFqUntYmEr3TGlQ2cZ+oPUdKyr01Om7nfhZyp1YuJLreiS6xooeyuHsbmBGWJ4lyq5H908HtX5JWw9sU4S2Z+tUa8ZYfmZn3F3qmnW8Qhji1KZcKd7mFQAOTwGzz2xiux4DFUvehscKrYep7repei1O3Y7bqBo5NgZ3CHYp6YD4wTn/PIq6Oa4nDS5ZM5K2VU6q5olu302K5iLKfmAzk89vpXdVz+q0orqc1HJqUXzTOQ134e2/iG5hk1mS5vUglMsNurmOFGxhW2r94qM4J7k9K9PCUKWLj7SvK9zlxOJng3y4eJpvbpptmWjMkccfzEKNxIHpnp0rkzDKKVr02dmBzSclyzWpT1LxBNcz6d/Z1wotJGwVjjUhsHuTwBgE/yr4itRVJ2PqIVJTjc3dGvrnUmdyrSRDhWdsKQPw59fSs4PUqMnGVz5h+LOgav4I8XTfE3wxFbtYCUJeW6CQJuJ2+YdwGfXIBAyOTmitB25o7nq1aMcfR5U/eR6P8LPi43iewi8Rx2gktlkZZpRhVZlIycE55wAOOeKypTa33PmVCavGb95Ho7a3pfiG5UyTzW004xuSXYx55APUDtnjqa9ZKTpXaNYVZR0N+80XTPFOr2kc/lTyxt8qqdpwO3HbkVz1qkfZcp0RnKb3PTpjHpGkqAqxxBthBzz24wOleDQpzq1eVI9Z1oYendniWvahf6heT2c+n6f8A2WJf3W9t8sxznewwQOfqeO1fUTyacaTnY8SGZRqVOWLOM+Ifh/R/G8emvdWJ1OaG6CJ5ikxqAcPgc8YyO/IGT6+PyqEHGS1Pap4irSd+hF/wyN8N9PiGorp7jcAMtcspXtgHPBOea8unT5pu6O+eLpyjqtTU8H/Crw/4L0jXLLTYbe30q7Ba5DsXmwVwQ0hOQoB4Hqxrp9kk7WOD6zZ3iU9A+Ffw7t4zc6d4fsbwRnG9ofOJHoN5PQ+ldcaETnni3z800Q+Ivgp8OPGMEmmN4btrC78ssGtofLePOcE7eMk8888V0LD02dlPHO/vLQ+TfFf7LPi/RfFeqL4Xsbq90qwlRIbtl2tKW7IuctjuRwO55FeZiMKr+6dlSjRrw93Rnrv7ON8/wQ8Ba7d6p4dSPVLt4ZbTULoGKW0CsQykYywI2njp3znFeZTk4LQ0x9Z0cOsPS36mldfFbVfHV1c22k3M9leyf62ZIyp55DEYAOQCM59fWtqdWandHz0cDKqueqjp7TRtYu1STUb2a4cgHy3kLBGH3uvOD1Hp+Fb8rlqzplSoU0mtzC8V+PdA8HoPtxCxtJ5XmLyI5AOFbuO+OnespvlOOWKcpNJHm17+0/pC3piSxzE23F1Go3xnOOVPHYHr296ydVJaCh7aV3YwLn9rC9aWXyNKtw5YusyvwDz2x7/jzmoddx2ZLw86mrZoaB+1DI2uSQzW0cdpLuEcpYJswCU5+uefeqjib6PU0jh5xW5fu/2ydWmQQ29mywFCpBflc8kZ7joR0rmnWV9iPq9ab0Mdf2qtdNxO0lnBLbMo2x85z1z39+nr1oVe+xu8NVjGzZjaj+0H4pu9WiubOTaiBo2DnKzxnoGXsRxgj/DGft9bCjl0563H/C1/EnjnXdR0e7f7bZ6vaPDdNLGZPJRVJWQKOmxtjHH90H1qbuSvY9elgo0abb6GXomlXl02qeF3glmu7gNDFGG2ulxGx8s+mScpz2c98EFKEqsuSARpfWY3Rctv2X/iFb3NrBeaMtjNcyeXAb2ZERmzgLknGSe3WvaeUV+XmOinKhH3Yy1Otsf2NfHN9dN/alxZaXEjbJXebeEwOMoucbsHB6c100sqnJakzr4WDvN3O28P/wDBPfxBqrrv8RabbXjriOOTzP3mRyu7bwefoTXXXySpGlzxZxxxmBdVLa56Nb/8Ezm0a7sLbVvF0E8lyQI47eLywJCceUzMTgnKlT3yeO5+ZWH5ZWme3CvgotqO5c8I/s++F/D3iP8As6XQLbV3RRAbe5QtNcSF8Nt5wGOCBx3617tClS5HoebPG8ztFbHofg79lLwt4p1TWbm18KWV5awXJt1UR/u1wNwfse+Dk13Rp4ZU/Mz+s1bNlPxT8Afh5eXWoPa+D9PtI7a6McdvDIzxhwPnTJPIPP0/KvP9jT5tUR9fk4abmDpPhzRv7YsNDsbK2S2ntXkiuJ7ZPNaFcAhflwWwy56cZPavbweXwxGljzK2Y1aa5pM0/GPwq8A3t1psV94as7tZ1kSVPKCSN02kMu3ndtHY4LVpisphQb0OXC597WXK9Tmbn9mbwRrAthNpFna6ZexSraywSMkttOmcIz5+YFVzls8sR6Z8Z4elFao9iWP59EeIfEH9jc6S7/2JqrSXTzOn2S4h4RlLfLuXr0x0HQn6eTPCKesDthiIT0a1PE/HPwY8W/D92bWdJeG0DFTdx4eInjHzDgde+PTtXm1KMoaFSp21uc54b8S33hPV7bULOV45rduR0DD+JTj1/wDrjpWN3FmMo+R9Z/CP9rzTLizstP8AE7yaddqFjOoIoMbH1PcZI/SvWw2MlTla551Wh9qx9J23i618Y/addsdQt9SS5tdoe1IZQ6qQW4z8zFVP1JNe5h8TCVS8mef7NRvyHQS3k97KXfIgUbYY88BSFye/JIH0FfoWXug1dnyeYqon7oPc/ZpIn8wx7W4YH7p7Efr05rqxFWhZpq5xYb2vMnrc6WPUT47s/tKat/ZGvaViawvI2Ecnm7eDk5GGHyvnqrseor82zWhTg1Kkj7nAV+a8ap5/oNonjy404X8MMtsb1LlZdQYidJlk8z5unlyK4OSD244r2KFpYKz3OaX7vE3i9DO+KWvap4U8QaQfDNtBr/hy0E6zxTSr9rQyzM4ChiN4UbFGTkAe9cFCjiqceaJVV0Kk7HPeCviPH40utV069Z4bmECVbae0aPMecZ+YcNngj396751ptJ1L3MaeHVNtx6m9PqC2Njutr9IXCfvbe7J8rPQgMOUOfw9q7oYlVIcsWcFSi4z5rFDxBpA8SeHRJcWaWrv5TiSGT77BwQSvQEYPPcH3xXm5hh5RpKp1PQwWJgqns09TN8T+IGkvYbSyZ2MRCtsQspJypV2H3TkcHrn6181GLb1PZlJTdyrea+mlG5lvpliuLY7pD8p+XBODg8ZC8c810TTi0YRqLVIPCPxUl1K3XUR4Q1dNHc5jvCikhVOd+0tvxkkjAzjpXTKjXUVIVGLjP32j0y61W3jt3vHBt7SSBpZnkGMrsLZ9QVHXPSvKqSk5XkzqmrdDhP8AhLrjWJ53u7iLSl8mNobchZZI+OQVHPP3hn+8PQ0Q01L5b7kq3P2W1uohr1y93M2InmPlhAMnAIUA9VXFdtJSlq9jGoktEQzalqaX8FtcQpexXfmMzrKfLRVxtYnJAJyBjPXPXFaKDleKM5SjTakdNpGjalrGiXmpPNax2VuRFJZxv++UsCVkBBORkY7ckeorKrzwSj0No8s/e6ml8MPhdrHi3wq2pTiOPS7DNrFqEz+WJJImaN3UD1Zc49uOlevg8RQhaD3Zy4qlOMOZGTrHgmzluppbaZrW6MhdriA438FenpyPyFff0cHSqUk4o+FqY9wm1NbGlBE1vBHH5hlkQAFpOrHGMn9fzrmqZTHl5jSGbrZItGIW2mXElzE04WPfGsQ+Z8dR+PP518vmLqYaPs09D6TBxhVtUfU4ew8AaVpGizxWcBXVrt/7RnubhmJHmMoCsQeMLHgAccGvmKKUp+8z6CpVhThy2NWHTP7PgJaWOKJgGcK24BxkFlJ6/Lgc54UV7tXDwhFTueJDEuUnHoaIkWCBZJFlnVBnZHndnGPuj64xXsYetGklKMjyatq0nFkV812unyifTLiEGMywArkvgHGfTPTrXk4/GRrT5mz0cHh1RjZHAahqWleHbOeDVVhvZvs7ulnNcfNOwIAVVxhS7HAHXJAAr56vVUY6ao9WNSUX7p8i+KofCvizxTbf8I/aXWipO+++tEKzxIgUtI0WCNxG0nb36DmvmZ2qz9w9yhKU1aSPp39krxL8QPB0VtoXiG0il8LTsyr/AGix+0xExjysZJ2qAmNp6A9jnP0WXZfVr6M4sdUhhlzJ6nsvxP8AjTpnw1vL4XfhtbyyitJbgX8ShljMYWPaeMH7ynt8oNdFbCzwdVSkjjhjqmIhywZwPhb4jeGfiVpcOoaeJizSeTJKsXzQSgAhCO2R+HGDX0FDMqFeKppangzo4inU5pvQ6mDVbCREDXMaE4QSSNt3EjPI7HHP49q+mwGI9hK01oeRj6Xt1emT30Fm1o8121u8KgvukIYYAOcfgTXp4vMMNPc8ihSxNHqec+HZNTvvGuof2Bo40jS7aJIFuWJRLh3KnCRjhlwAd/UE4HXn81xSjXqudNaH6JhVJUF7Tc7Xw7/ac8kcbyx3PyBhDPGUZenv26fWtIVXGGrFKlG+u5Zt9M+w+IpS0sNtBqYYpaudp+0Rg7ihwM7kXLDqNmRnmvby7NPYStJnjZhl6rxvud9ovwcv/GOgy3AuIraJi6B2Ybo2Ufe6YGMgg4/OuzMs8ouLgtTjy/KJwl7Rux51pMEvkXenag4ubyBmguYx80ec4PHow5Geoqcl9liW20aZpOpQsos86/srWrLxPqegNZrPpsMLXOnXkMnk3NvEwVAiMfvbCXyDjgr61z47LJSrStsbYXHR9lHmep3en2d/8PPDqarf2cd5aXUX203WnxsplJG4RmI9HY4GRxk44r4evCUZuPY+vptOC5epW1b4n6hpmu6bbtZLFb31pus0ii35bCF2LkgHYWHTH3hWahIwkpbs6K28XI2nfZVtUuC6KZJs/PuXJIGCf9rOM9vfHVedHVGT5aq1K9zdPa2SDRbRb1GfzpDLLlpQQDhT3wu0Anpj8a1p1JP3m9QcEo8qNg3trHCYN0Nq+NzKSC2D3IzxnNdU8VJrlMKdKMXc8H8deDrPTNXk8SeEYSNPuCtlrtlCreS0TEHzlKj5NqsSdvoDjk58ap7suZI9SK9qrHSeDL7UvE95Y+IvBes/2noU6JHPpFyCGg5AJVzkhwSxKnqOOwrqoU5zXus4qqpQf7zRnTzeLY7t4be/jj0pmXadP1tPLWYMxC7TuKtnsOTXZRouE1znNOq4xvEdqvw78P60rPqnh7SZ5JFBDw2y9B0w2M9+39K/QMFluFqw5kk2z5fFZ1XhLlextaDpVloUFzpunWENpptxGUltoFCq5YYckDqSBjnrXnYzI4RUpRRvRzmU3FMwbv4feGNR1fSb2O2SxbRg1tttoQPOAZGVWJHzKGyf97nPBr5iOT1pJztofUPMqMUk92GoX+mWOuJc3AWWDSlEt2905R44pU3gqwxkrtYj8ulcrp1KN4EucJavUmtQX8OT6npHia5aA23mIl9CkpgJ5GV4J4x3969Gg8RSjyrqclSlRqaszdIvdR1OS0TVZpj5mfLm04+XCx6nIPPO1jjnjPXNdip1VG8jG9KDtE2dN8Oz6R5j6WyCyV2d0ljLHDtuwCDwATgDBGABV4d06d59SKqlVXK9jxj9rX4dt4r8GW/iKztQbzSUPnyqcb4SeQB/sk7h7Fq8TNKHt4uqlqezl9ZQXs5Hzf8AA/x0fAnxD0u+kbbbtIttc5bavlvgMxOOi5B/DtzXxNCTp1D0a8OdWPtrxadRtG0/X/DrrqyvbGWexl4/tCLblArYADAA4OOd2K+8wkpNKpDoeDUjGtFwm7Poaeg+ItK1uK3uFSa0lZTGFuItvlNn5o2IyFJKjgn09a+xwuaUeZKa1R8licBX1VzobVDbzKzJnIwFPQ56n39a9bMMZSr0eVs83AYWrSqubRRvmtbjU0F4VknMQKwnAEYyDk47nAx9Ca+On7NVIs+xjUm6ctNTQSyjjgJKqXKfJGv8Iz/hX1NLMqUGo3PlpZfOqnNrUryRxQwMgKtJ0Z/7p449+terhsVLFTsnoeXXw8cNG73EsYY7i5iidxGrsF3HnivUxU3ClpuebhIuVazeh6JLp1zZaRd20Cl+QkbN2Q+n09a/KpV4TxqVTufqPsJxwjUNVY82ntSZ5ElUYViH7jA61+l+1oxo8vkfAU4VlXujX8a6EuifD7V4dAS203Urq2WCK4jXy18yVtiuxAznLk/X6mvxTMXzV52P13BTSopSPEPijrWvfD3RFsIvDs1x4e0rTF3XzzKzXshGxxtJ3MWYcnJb5y3tXBCc6VjSphPaxtBmV4C+J/h/xj4Bu59U02axt2u/7NubiYZRZXOFHJyMHbj04Fe/g83pwhyVFofNV8BVUj3X4IaI3ifTLG2W8hur6ykA+3Bh5dxCCdrdeGO0gjn7prfE57OcHFfCVhcqpRnzSWrOw+J3ga80BNN8xvPiu7vfPMg3IuwYCD6MQfqn4UZViHVl+8Wh0Y2nDD03KD1MKxsPDmg3pubWSWNowSsEYwjE98evvXp1strYus5RW5yU8yp4eCvuW7bR/DuqXCaumnxLqMLOy3HljcHZChb/AL5ODnPQV4GNwc8I7SPYw2YwxWxw8fwy8L2Xj1vFWmX81vPZXMkt7BBIxikeVCQrpz03gj6CvLlVaha56C9i9XHUs+CtNXxBFca1bz3qz3Qa9hSVAhcyLujRuThVG0FSB8y/XMRw0+VSb3JdSEtC1Z6z4mivbIeIdX/tQRl99rCNkUJwQij++V6ZOOmQBmvpcNkMq9F1Ynz+IzWGHrKmzntT1DTr/wAS6uXiilnjuAkc2oyKUGI1LAE8AcdM9SeK8uNL2E3Ge56jqOrDmWx33hy8FnayaZo16YLS5jxJDASitjsCOABt7d8VyYyjOXvuOhrh5wnpfU6K0uZZNEfT5reTy1ARWc7iF9vy+vFebRs59jvnCcY69TkfiX8Mbb4g/CPVtKluUj1CRv3Vq8X+rAYbDuOTuBU5PTnoa9SlCNefJNkU68cPGx8T6Z4dvfh5feIPDWsWjzavqMUgeaWfdFO7cRu5PICr5jLtOSzAngCvmMwpvBTvJnsQj7aHNFaM+nfgvqmpR+F9MTVInt9csraAbQxInj8sDzcA4YEqVyepRuMDn6HJZUcXP33pY+VzNTwatBbnpVvf3NrrVjr0ZWG9iYrtUfejOA2B+ANfQY2NC3JBHJhPav35FXxB4z1HX/Go1Oa0jubCwgOlyR/8tS7ssrOq9MACMHuc8dDXm4TB1Kc/aU3ax2YjEKtHkZctvFGmWIa1MK6fcTwl98pCv1xwpxx/j1Nd88xqVZWm7pHHDBcsG4rcR7O1tNn2YNeu7BQisP3fPU/n0Ar0I5k5w5YaHBDAwjJzqamS1tMniXzJwiRhFjjjOdypyx592K59lFd8cHVlBVoybOSWKpNulJW7FzUrGR9SuRChIUbzjsMf/qr7PBV/3K53qfGYvDS9s+RaEvh2zaa/j2ths45z0rys5qx5LPqetk1CUKnN2Mvxt4D1DUtU/tDT5fsqwbxMqybGkXjDDr6A574xXxFai2ly7n3kZxlrPQ8f+AmuQ2njjxZHKRLdTpFcolx8pEfmSZY/3jhvbP415MKjw1V2ZONpxm482qND9qTwTp3xG8GS3ltYR/2vYCSaCWMjLoV5Gfb734cEA8xj8R9Yj7x7eXqVNKm/hPnn9mrxQPAnii4a5adrC5Cw3Mir8seZFVZH5wvJI/ED3r5LDzamyMdQUXzpH6JeCfB9je+EdS1a/K2Flp5dBG7BohHtxvYAZY89Dxz64Ne5KbUlbqKg4tanjWmeN7GDxnqXhcssP2V2W1dZN4uYcDbJxnB9QTwa9j6xVVL2a2PLqUIqt7VI8i/aS+Bd/wCJJ5fFHh/T3nm8oS3kVvFtK4H3lGASQOvGe9eFisFKS9oj6jDYiniI8ktWfLEEyWEoS5WXZ1OEDsnuQ30H+eK+ZSlCfvFVqPstlod34A8cN4f+IUZ8Oa2/h/R5CY/tGr/vBFGF3MzovBPoB6gVvRnKM+Y8qtQi48z0PpEaDp1x4k0e68Y2W26vQnl3dqGhjuX8zCbh1LH+pAPTHqqrfVlTn+6tue0aXqPh/XprgaBeiUaZJ9lkWLlGdfvAN/FjOCR719rk9anWko1WfK5hJ06TlTWpcKF3HQZ4yeM81+nLEUqUNNj85eHr4iV2E0BgcIw5PJHfH9K6KdRVlzROarT9i/ZvcaOgPGOgPr0rRvojF3WjEI44HGa02sipLTQxvFXhi28X+HdQ0e+QyW93E0bBeoPYj3BwR9K5MTRVaDg0etleNlgqykfHnx7TwzoV74c0rQ/Dd54buLWyaG+W6U7Z2Hyq4JOGLEEk9P5D+fc7ymph6jklpc/ccLjI4mhzIn+A/wAVW8A+NbGYyzNo1xcr5lvHnazAHYNoByQT164B4r5zDTnTqXWh5mNoqUeeG596HTp/EVrPetaSWdwkSySJNjjIBPTPTOOPSv13JM75GoTeh8djsq9tFzic7NBt+V1PIwd2R3r9JlOOIp+7sfG0oSo1ldWsfMH7QWn2fiTSLpLO/lstR0i7wHfJM5kJBQYOduQx3EbQFbtX47mUJKrKEeh+xYWrTqYflqLoezeCtO1afwNpUdvqFhNbR2ccRc2zOkh2kMR84BBOSMdQK6Mqp1MTaDZ4ladPDL2hi2Gu6v4J8cvp2uzQXGlah5cVjNbQLCisckrtB45GM5ORt9K9+WG/syqqj6nn4y+PpOUGelvHuBZTuQc7x0/z/h7191h8XTnSU7n5xOlLncEtitY6ja6lLKlvMsrxMVbYQ2CDyPauSObUZVPZxZ6MsvlGl7RosCIgEHufw/KvZjLm1PJtbcaVxknof51pJ30Yovld0XLHUUsZAZi7K5WPCruwScDI7Cvjc8ocqVWCWh9vlOJ9r+7kGtwpaRPc/KiljzIwVRx1LHoO9ebQzumqXs57ndVymcqntIuyOad7/XtPRNNvmgSYqRcW0YYbCeqluD9eevevDrYevi6l4LRnuU61LD0rTeqOp02dYUSEkuApJkdvmJ7Dpz9a645HXi1J6nnvNKWoxr6RchvnGTyeDjp9Oma9f+zMRCF4M4JZhh5y1G3l3BJFJut2dFHUYy3HIAzUxpYuHuPUSqYSVT2idjmrVNP0myS4i0u7kfZvitY0GQx/hHOM9yenvXzmOw1anLmmj6ehiaVVWgbcV9JaXUNn5ewyAGTbwsK7c8k9c/TnPavJV1I6J9xNeg0rxPo1xpMu021wpWUFQS685x+Z59q9eglKSi+py/WpUHzo+XNIuLv4AfEpdAulEuj3+ZrSWZ/vR5A2Yx1B7n0HFRmFCGFqxa6jxMZ4iHtqe59L6dY6V4utIZIpApYhuGG5COeT2I/rXofWqcqXLA8Wh7TntUZ6N4V8IQW5jnDbowOG7hR/OvksTNzlyn1lOlFRvEZ431Ke/tysIaG1hfY2W+830r7fh7C03rPc+TznEzS5EcFOQykKqySBs4I6Zr6zM8TToU+XqfN5bQqVqu5zovYz4uOlrdC0ljtRK4iALAlsEsDwMAYAP94nuCPyyc1WqN2P0Rp0IJNmprUFlq81rpoYRwRN5j2yfMDwTucDoPvHJxmu2lgZVHotzlnjYU17zKGvxTRw2tppkRhR5CXkQZHQn5h2GMfXI+tevPJJxjzHFHNKEnZMZYmbStNaZ4LZcMeEGxjnlRj+Jj3+teLPCVIy5UejCrTqRu2cprfxS8QQ+HLl/C/hS7v9cZiEW8ASGJF+8xORubA4C59T0xWMsLXvy7HTTS3b0OY8C/GrxX4jlRdc0eHw3ZxSMJrq5kKNIRzgKR0XuSQPXOcDjhSqupyyRFaFSnJSi9DIvvHF58S9ee+vtFnSK5mOYGO09txZCOeR3HIB+leBFX0PbhTk6jqVep3OieB9O09kkt0eKQZwyPnjOcfQH8h7HFdSp21FVxap+70OjRV2GON0G0gBR2H9QP6VpzWR49atGrH3dz4r+NfhXxRqHxH1CC4sLgR71MPlofLlj6I4I4Jxx6jGDzXDVUpydjsy7DSnbmK3hz9m7x54piM9l4cvZrcO0bSmE7Aw4Kn0I44PqK1w2BqVnZHuVKFOktZHVxfsW/EqWWKJNFAdjtxLPGvIIznJ5PPbPf3rqeU4jns2jOM6Kjui7cfsWeNbSW0t7r7FDLdyiOJBdIxyc/eAJ6AZJ9j9Kp5VVUrJmUa9BuzZ2Fj+wJ4naP8A03WtKtkOAfNZ+mOCDtxj8axq5ZKCu2bxr4duyZS8Q/shr4QuooNY1pSktwbUSQwF08wqCCSSAAeRk4HHXpXDDATqS5YsudWjHdXO/wDhz+yb4T1MSx302tXbwsInltYEWCJiOA7kkEZH8JPHau6OSVU7sazLD04/Ceyp8BdK+G+jzjR9Kiso7kPEdYMjNPEuMfK/zANjPbB4zmvSnScKTg4nk4jGPEWlDRdj4u+Lvg+6+GPiy0gWeWS5ZBcG/OAJ2Dt8wx0IATI9SfrXy8ZfVqtyqU/ae6tEfbXgjxJa/GHwdZXd9DFNYXWnwmeJv4p2LK5BHIKvE2DkHkEV+n5bWjiaSUmfLZjSeDl7SDuWdejvfCdndyRG/wDEM1wjv85D3LKNpxnID9SckZJweecrF0WvdpM4qWI+sxs9Cj8LPEkrT32lXuotqNwbqR7a4eMRyGPAdUkH95RntnrwK2wVTlj7Kux4/D+5GdN6o9V1SefWRaanPeSyz2KC3YIwb5QQysTg8rtHI56dea58ZgKTu4jw2Mmkr7nkWpeJ4bf4y3UF7exwf2lbR3UFxE2xlvBME+UDuSwOB0xkdK8mFKFNM7aWJqOEmlrc7j4WfEXVNQ0CW1h1Wa00+0u5Vjgij2+aT97Mndck4HPT6V2YXL/avn6GuJxEqVJOTsYfjPViiancWbSPLfI21cbc3JeOPoexHOfr0rgxtD2cvdJw1VVtHsVvDugXenafM1tLZ/b5yjMHY3IsmXICqQQCjIACOMbuvNevlkKsFdE5g6LjytlTWbDU9Zv0W5ljtzaBhFLYcshkGwkl8YPb8OnSvZq1HWnySPCw0I4Ve0T0M3WdF0/wxoM4v/FE1haLHu8pyimPCjkD8h759a8vF4SFNXOqjjuapflMrQvinpPiC7mkkX7cYYw0F4gZg7ZXBHbOPU+mQCa8FYb+bQ+khVctWrM7vVf7AfTdVfU5hPCqITY+X5nn7ly6lOei88jntXDVwzd0joWJ5fiep8UftEfs8W3g7xFqs2iSrFawxR3YtnOMxOTkxHPzBSAcdSDx6V4bwspSZ6NOspo8Jsb6/tI7+0tTiG7h8i5V0BygdXHXuGVTkc8e9ckoOk7MuWq8jpvhF8Ydb+E2sTzaW6TW0pHn2spIQkHg+zdcmrjUcNTnlSi17h9gfD39qDQfGOkFb9n0e5kQJOqMSsZYlclsYXJHU46rnqK9vDZjVprc8ithY3vM9Y0/xDpmuSpKNVF1CG3pGZPl3BQfbJPP5V6VPM5c3NIwlh6XL7m5rXVvBcPFHNO2nWdyn724jTeVGSNwA6nv68+9LFY2FZabm2Hpxp/xDF8ZSWk3xFE8d7d6j4eaFrnzHJB+1oI4/LKqOFwSy57q2e1b4GtCm+aephiKSneUEbdnrmn3l69ikieekayiFiAxU5IKr36Hp6V9hh8zwtd8u1j5WrhcTF86Yj6TpmoaitxH5X2yFFUyxEKTGecH+8v54wK660cPioNrcuNbEUpJSOG8T/Di2fU9SuxdXUF1eRFIl3eZFGQijzPLz1G1T6cc18n9XlSqe6fS06kKkE5Gb4j1TW9L0PSdI1fWIJpZ7lGa/t4BBiNSGAVefnG09K48Zi5yTgxUMFSVZ1aTOC0HxTqslxrHh2yt5b7UzcXL/bCoZIolOIizkgfMqZA6nPevEo1Oc9r2TrLsjvfDfhI2OmM+p292bmZAlzqF3EMyYd2C7RkqFLHGRjB9xX0WHwE6i55nnV8VTo/u4qzOrg1PUZIrKC1iVYG2xpOEBRgMDA54wMfhmtcU506TRzUaSq1E5SF8f+H7jxVaaZpNtfCC2jEguxGArSRsmzYCfuqQW5HpjvXzuGoSxE3c9irOFPVdCg+jt4WS2f7OsNlarFAs8cfmSxgLjLZPKEBBu7cZr66nk1o3Z4dXNoOVonQarYQXNtLb6giahY3EbK+QASjcjA9QMc9flo5aFD3ZHPKpVq/Acbp2galbakVtdVnex80+RDdJuSVNoO3gem4d8n3Jrzfq0q0+alsenGpGEF7Xc7zw3bamuh6q1vYrKFhCrHBOFRV3hcnjOOnHY/SuLFUZ07OR2UasJrQ6Hw/r2pWulPpwuM2O1s2zABAxc5Yf7RIyfr9ahUYaVERWc5LlexDAHv7mTzW8kBmG+XtjIH54r9CwWMp08PzSZ8Xi8HKdVpGtq3gW80bTrG8uZII1vU8yFSfmYHPt7frUyz2g4uNznllc6aTPEvjN+0No3w002C2jDanJOGaCS3IMbhc5G764H457V+f5tmUKsrwPpMJRnGCSPm3U/wBrnxBd3d5c21jDA86BFAJOFXfsPTGRvJ4Pf6V8zHGzbSaPoP7MrVNZbFDw98ffGuszXv2nT7jXoniLW0VvEx8uYfdckAkqPmBU9c+vNXLFV6kuW2hcMncI8xFefFz4rI8c32HUbdUnFxJJ9gkG+QEjkkdCWUYHHApOviGrR2KWSwvzSepN/wALn+MFvcxrqMmuTxPgNFJbMjOu45QHaMdTjHQkfSseatf3jdZUtosueEPhn8SPi3eMNfmutGsoJIp5Li8tyk3mDcFMYwDwc+mM5r1sJhKmIfZGdWhTwqve57r4A+AHhn4eSxXkdr/beqx/vI7u4w5APHC/dUj15PGc17Dy6lB2jucv9pOMeWKsj0bVCxGmJp8MCgO9zMU5Ltjywz8989vavRoVnhFoeXiG8XuSavp+n6vHcWeq2QvrS5jKPE0e9MY7+h5PPXp61y4nEyxG6Ko4dUup8y+OPg/4j+GurXfijwnrbT2ysZ5ILhNiq7B9zEfdIGEIzzkivFeDrUP38EenOrQrx9lfU9Y+D3xYs/i5pF7b3lvFBqtsdt1Zuu4Mp4DcjkZ4I7YHqK+/yHHxxUfZ1tz4fNcPVwmtPY5D9ozXLDSbO20LRpYNO1zUnW3NxkhYkaRBzjI5zgEjoTyOayzWpRVRUorUeWKdaPPU2R65omg3HhTRtJ0ew1K5n06K3EHnSkFl24C84zggnB7eo4q6GW3ScTtq5km+VdDSOqSadrax3DwwSXCDyp9uMyFsshHIz0wO+SOtcuIwVOlPlmaU8ZOuuaBj+Ory/wBS8NQX3n28M2l3KanbTbCN4jjfzF2/w7lZ04z96vPrYKklzJnZSxVVuzR1GkeLdWsdKhivmC2t3KUnlhuflgUqcEk43A4+oyBzivG9i+a6V0evFq3M3YXV/BUt7fRano7pbX1wAZnZAySx9CjYPHHAPbt6H2KGIlRXY462HhiNyj408OPbapo2o6ZcCW6s5jBdJI+Fe3cqJR/vAqrg/wCyR359dZnJw55dDx3gIOXLE6jxFZKum6fpqyzSy2VsxeVXCpGWJZVI7uAwHI/h96+bjD61Vcu57zm6FNJdDx/xfa/2xpktpLZGD+y55J5pYndru2ZT5YkiGRwR19hyKKtB02OFf2i1LHhK81j7OGN1FPGv+jLGLZY0EiMRncp6HAPTuCOxrRYd11oc3OqcrIuSrc2Gt3Ud3pr5Plkm0naIuOm0EnjAOc8cVl9VlSlY6VUudHqiWWpXsM8ELLbhVD2zHzMjgZ45JABOORyapxg3YjmtdkGiRX2kXEy2bI+kyzq32PBGzCupHcEfMMA9CT6VVTCc8Lk0sVyyPP57qD4I+P7rUtJtprTwn4gh8ye0iiLJZzl03lRzhcO5I4+6eK8yLqUJWWx0VowxPv8AY9X1W3ttZ07NzCusRyNuRtgcHowKn6g85z1r3aNVVko21PNm5QvK2hx1hpmr+AdM+y6PbHXNMgSSRdPurgi4jY5YIjtwQSSBuxxjmvqaGDxGGh7WDPma+IoYipyJam34X8U2fijTori0MllcyRB2tLldssH3gCR6BlI3Djjg12Qxc8TFxnujmeFWHnzy2NzQrSNby0VCJIVdSQ5ySByd3rnHPvitamJjToNW1Ip0Z1q929DP+J3hez8R61b3KrJHb3QNvLCrbY2TG7bj154I6DNfN0qdPFTSq6H0tSpLDw5Y6mfZRPpAlskt2laLaQVIDlSCQW9/lIyeuK9/2dKMHTgtup4rlWcue5BNqtzrcV7bQwXNvd2Ui7vPj8sO2CcKcY5HGRnqM1yU8JUrXtsbzxUKVubcuQX9w+nyXcaTW90MNNBIxRWYYA3njOBjnpx16V4lbAzp1GkezQxUKkblSa7tNfsb7Srp4YreeI28kfnBAFIPQHrxnnkcV10MG6lJxZzTxKp1ND8+fiX4IPw88ZalpTTCaASnyp+glhP3XB6ev0wa/NMzwUsJWcT7LDVPrFPnPq39lH4lap480fWND1eczvpYgjs5CoXZEUKiMAf3RHn8ea9vh7FR5nSq7HzuaUaiXtKR1fiCzg8B+JH1Sa3ebQtSZRqMWCwhnXhZiM87gQpAH8Kntz9ZjcLGivaQ2POo4yWLSgviW5tWfjPSb7WpIrLxNbJdJt8y3G0qwJboD1ODgMOuPasoU4yhzTZpUq8r5YI2ba9lv9W22txax28JaRw9qd7E8AFicDjIz7ema8apy1G1F7Hq0m6cU5Lc1Ibe6knUiJd3JlnkbOQemCMY4Azx6YpYenOp1FWq06T2EunIVIf3ShF+7FjCk++cn1r9TymiqFPmfU/N84rqpUsiKJZJJVEe5mLcY9e1e5VlCEG5nh0lOcl7M7/QJdTkhl0+9t2KiFgkhON2OME+lfluYrDqsqsO5+nZf9YdL2c+qMVLB9M8N3dy6tukmKB8cgA8/rmvTWIVepGMexwrDuhGUpFXx/4mg0vwhZmRPPvb54rdIAmcgupZuOm1A7DOPu+1fF4uH+1yR9XhZt4dJIzNO1eXVrEajcaW1tFGhW3huNrSz/KCCACeCMA5xzx6UqeGVaVkJ4iVDVs4W5+EPguWbXJV8PWZOqt5l1HMrGN3H8SjOFPLfMOevrX1EeHlUobankTz+KqqDK2paS/wU0DxT4ttIJZIodLisNJ0WCcmNY0Zd8hGOpZl+gVjzXx9bAVYzcYLY9t4iFaKlHqHwI/aAv8A4w6drEmpWb6Tp2nSfaLhzJuiI3Haue7den+FZRxVWElFK1jKOElC7q6pnZr4p0zxPeyz6bPDdKpZSq4BVhkbWHrX12GziShyrc+fxGX81ZuxqWT3FtZ3F2YiE2lFG0ks/QBR3P8A9auHG1IV1zSep6WEoypPltY52XWVj8QNFLZy2mnRp9qM8fCLNuCt5zg43EYwM9AOvFeLCjGT989Wc5RdkjVtrfUZdCtn0CcRPDcSOHEe6Nk3HYjZ7EEdMdOK7cNTpNtSlsclWc1si5qVxapo66jqcX2efaXaKAF3XHXgDgCumnnNfDqVKGxhPKaVdqrU3Od0zTLeHxBqT3sCNqEVw1zEoBYJFKq7fl9RtIJ45BrkjilUfPJanbKlyLkvodHo9hHourO0MzSS3LswtnwUjJHP0BxnHfn3x1V51KlFu2hy0oU4VNGdhZwarqVxeXNkztBYeVPqQiAkEUYXO0Ke5XJwueMcc18ZPmhZn0MYqTs2SCS31YyR20UpCMHZgdoUH+I/iORWsKk4TTHyxvZo8e+OOhs00HiHToHS40hWjaSJBukhdSsue5OOR9D610Y3LFicO6spFYXHKFX2C2NLT/BT2ng74d+LdMW6k/ta4aa4jZzK0FpJbqioAccq6rgckBiPWvkcHXqYWTjTPSxNOlWhapueia3JA0tu9iimOGJYh5RyCyDBJ75JHp3r7DDYl1Y3lueF7JRdlscV4ctdVXwvpepvdRW8t409zKVhLEyPM7j5s54XaPwHpXqYapVqXimcValCL5kbV1qN3cT25liDMQ6GUBQXHYnjqeD25PtXs4XLKVnObPLrY2b9yBDB4SubCCfWYrqWGWUhfsygBHA6ZwOueh/nXLVjSVZQpbHXTu6LlU3G207X0qz3G6JnypDHJX2z3xXqTx9SjD2UdjyY4CMpe1m9To4HSCVZiwjZ8KJCAckjP+NXRxdTkTY54eDm0ito9l9ivDKGLrsJbOOpp43FLERS6oywmGdGbXcZ4q1b+yNDvLqe4VIliaSWQt9xAM8e/FFGrCEXUn2N5xnOSij5asvhnqkuj6l8UfDd7LNqEMbxnTni2pLCgG7nnBL4zjsMA818pOm6jdTufSQjCulRe6PU/g94qh+K/hizv576Kxun2+bDbhWMbbRlHLe3J47j0rz4QdSbizOlWnQq+yqdD5s+J3w9tfhp8Z20a2e5uNOuLj7VDlysfA3IzFSM4l7YAGAfascXgfqzT7ns1qsMVHnjstz7Z/Z8+Ob+JPg1oi/ZbSa8ij+z6huG4Tuvy5OeTzkk9Olenl2HeLSSPk6mKeEb59jzP4uaVdWepWOq6MttYzx3jiY28IQSh16njBwQpGeM/jX1WJyirSp86ZFDM6eJvE9G01HudDt1vL5mnIMTRMuSeB8p/l6Z49q+bdOtJ8jPRo144eXMfNXxi/ZjbxHrJ1HQms9OMzMZorh9oLE/LtAB+Zjk+gwK8LGZbNan0eHzCnifdmfPviX4Zat8M9ctrLX7NtPZriOZL8DzMRK2CYxna3PPPoOma8KdKpT1ZpiMLCdPRkfjv4xeJ/iBqVxc6tdyXS7UEEQxHGuw5jYqOvUnGcZPoKcKqWjOD6tGMNz6R8B+OrHw5a+A9P8AClvBfeJvEMso1GJnLJAFUAYKfInT7oJ9TjjPqYfESovmieNWpRqRcWe6af4tSWZxI7iO1XzTeRf6t+Spwf8Aezx9K+vwWauU0qux49bA8tO9JamyMXMCTRSedGw+V1Oc+lfo+ExtKcUqZ8DisLNTbnuM28cd+Ccdf88V7MZJe8eTKMpOw7yiowQVGOOKI1ozeho6UlEaUBGCAc/iKpSd9SHZRs9zzT47/CpPid4LmtLdUXVbcma0lbGWfH3CfQjH5CvHzTAU8XRatqfa5Dm7w9RU6mzPiDTo9U8GazfaZIX03U7cvby7iA3zBlKgnjoTz7571/PmZYCpgazvsfq0eWceZdT63/Z2/aburmytvC3jK4kexaM+dqsj+UECD5EG3GQQBk5wO/WuCjinBrlPJeHnSm30Z9SaZ4dt/FC6fqBVl06/tGubUt8h8vA25HXv1/8A1n9GyzP5uPszyq+UwrP2slY+U9d0ZtO+L+rPqNtEum3trNEPNA27VVQrDPQ5d+p4+uK6sdRmqiqP7RvzQVFcr2O4+FXieGTQ4NKSNLeOztlEMYkUyOowC5CkkDOMbsHBz61z4GtLBV9Tzcww7qQ5L7mp4x8O6Z4qsI0uGlRoCz27RymIozKVDZBHIDHHoeeoFfWYzMaWIpKM9zy8roVqE3GfwnkEvjrWPhJqcfhrxB9p1HSby5ENlqSJhtpOMEkYyDu46ADPQivmfa16Sbi/dPdrZdR9opwR6B4am8MfDi0826vpLV5pZJIY76XLu0jbmwM4JJJ6DjPPatMFNe29qzlxsHKlyRR02m+NdE1ZJmhudpify28xGBzjIABGfz796+0p53Tj7p8ZUyepL3u5cudYtraykupT5NvGpdpJSEUDuST0H19KKmewS03NaWRVHqzn9P8AEusa34gtfscFvFoiqGN00heSZzk4RR2C7SSeucAV8rjMwnjny3PoqGCp4JKT3PQrieDUbOS3ni3KBtIdcg5PQg/1ry8PGFGr+8R61Sc6tL3Si9vLx82/HQE5469K/R8NjMK4qKR8HiaGKu2iJYm57H+IDjj/ACa9iNanN8qPD+r17XkMKEZ4I+n+fc12RUWtzms4vVirGDx6ckkdf8f/AK9cdWtTw/vzR30aVSt7sGWrO38pvPkOSibgj9yen9OK+PxtWOPn7q0Pt8DH6nBc+5yieEdS1i7vNStbyaxluWYtBNhk9m9ieM5yQOBXyWIpezmfUQnGpC5t+G/C09vIJLmBzcnbH8khZTzyQO2c5z6enFClytW3OOVKNR8rPOPjd8NbHWdd0nxBdWUt2NMSRFimChX/ANvBP3RnPIwee2arEQqV7SmevTqQjT9jA3vgDoNxratdWcxGhhAisXUtI4GSSFAC5J6e3pivJdWNBM8xYf2k9D6Qs7RrKyjgt2CYUKWPYn+decqjqT5z3FD2ceVnlHj7xZY6ffnRoGeSa0IeVERpJCWHGVUE5OD1xxzX1uW4iphlzM+dxuFjjXynlehfFSw8U6vqVrp0VyBbHY88y7AWHBUL149TRisXVxEtTOnh1g7RijpbDTbOeVS8CSlQwB2/cB9x36dP17deXU4ufvo5MxxE+TQ37XT47cLbwokSjkRoAoz64r7x1MPh4p21PiGsRipNX0GXUjQ3zQ/JsjXLP2zycf5FePi84VrRR7WEypx1kyTSDLPau067SxyFC4/kK5cE41qntJG2MlOhDkgZ+q6PC0pnimEJUfvCoBBHoT9e2eKMz5J/w9zvy2tVcVGqaVroNr/ZbMYY5FkXaSwyMdcD+f5Vx5NRVSs+fUvNMdVppWPLtI8O6doNqIyyxKnz5Axjjngj8/p3r88jFRVz7TEYymtmeQ/HD42Q2Ef2DQLwfbmXEkiYwjA9PfK59O1cVXFdEfPQ9pjKnLJaHz5/wn/i+61Eumr3rXHG3bKQGwOAR0/z71zU6kpux79LLYwVonpPhr4h/GTR7Vb60ttRvrHbtEtzZlvk4yAeODx39+wr0VQrRjzW0NfqsqT5Yy1O/wDC37VOr6Zq1odW0y/tbG2P2h3jQ71uD/rAVyA6k4ODzhiOcZrow9apB3SOXE0a0J3eqPT9G/a907xXop01oUh1KV3Fol0DGJZs5XpkqhIIyACCeldE8bNu8tDyVQrc2mx2PhXxrBrNhHqcV/apfzWqQSSRzF/KbaSR5jD12tux0PPNVTxM3JNvQ7HSjaz3PTvD+gXN7o819qGtz6rJaXSEW4RYXRGBxuKHDjcFPQA5HTJr06iVdpJmEXHDp21L2lhNQg+148mSR3jfAI2qrsgBB4+UcfT617mGwKhD2iPLrZjyycHsaEWoJawXUUq7WJ2mZGIUkZKcY4yRjk45Ppz5lbHTp1OVo3hadJuErsn0rVdNj1KH+0blDYTRkqrYaJpR91GHbdkDnHLDis6+KhUapw6lYaNWmueWx88/tneDtDufB9jqmnaVdwwSAxuFfeLS7+9CQD/yycAo3cEIAeeflcwwNSm+ZbHo0cY6lRJKx5r+yZe6099qWma7cX2ieHbWTy8W6YdblWyUHH3tpHJ44Xp31y2vKlJJs9yvhqdaleWrPp1tEN5qtrPb3F3+4j8s3Ukh+ZcjeFUfLknHX2yK++wko15aHxlWlHDpytYlvPh7pmpSLcSQyvqKgE6hC2yfORyWAAPQYGD0969Wthab1PEhjqlSfK1oP028n8CT+R4knL6axIttRhw0isR8scsfGCWGQw4O7HGOfNquUPctoeio0+dTueTfF+60fw9rKXl6kTRahDvtJYwfMa4gkWSEIR0LCSRTyemK8ioowupGkObm9lDc3/B3jSHw74S0a31J4o9UumaT7JG7O+XOQMEZByTkcgYPOK6cJjXFezijoxtP23LTluij4gS58T+RYn7RZLMfOjli2mSHD5UBcnP71ACD6HnBrGpB1KmpFCnGlF+9YfqPi7VfAfhzS7ab7JcTpHFboLMgNdynaB8hIKMxwTwRyevAr0vfikoM4Kko1Z2WxHB4O8X+IZpbjV7v7HFKwmNnDPtAOMBC4BOBzyMda6KeDqzkptlzqYWjFRvqWPFPgbRofD4sZ9LtbCfU5xZx3sf714iTuRsvyDlAPqR1rpzC1KkrnLhJe1r+6tC1r2uaT4ftrC2Aa30+yZLa3MYLNGm0JhVHJwAQfT3r5dVvaz02PopKq25RWpgS3upeKvGNlpmhaDcOl5HGZH1FRbxzSrldzFiD8qvngHOenp1VKba91aHHSjUqS56jsS6roWpeEUuLHUWTUtQhiP2NZ1Eix/OVwuATtGFPqOnFcdPDJS91XZ21MRye5FnC+If2ePCXxI0+8v7q2udJ8STTlBcQKBEWwSCY+AE+brnPy131cohVpuU46max86b5ZPQ+WfiR8C/EnwzM8t9aPNpjf6vUbb54WGTg7u2cHhgDx3r4LF4CdCXuo+lw9elWjpuefWn2i1uYJbaZ4JF+fcjYIIyQa8rmcdGaSpxluX7DxRrel6n/AGhZ6jcQXBfcWicqDyDjHTGe1V7SxzOhDqjsbL4+eNtNt5rePVnNtIzMsb5k8snoQT6YGMmqjWM3hYPY6LSP2pvFsVnFa6ldm5C783CACQA4KspHfO7rxgj056I4ixm8I+jLel/tBSx+LE1x7fz5oiCZvuOQVG5XXPzYbOCDyAO9SsQ4yumaSw8lG1j6c8A/tIeC/EWkG6+3x6bK8v79LshDvA6A5PBAyPxr36GZuK5bnkV6CveSOxi+LHg661NGtvEVr5kcUkGxpQNrZBx9RsHH/wBaux5qopnNGmmcj4j8QaRqXiSHU/8AhKdMEOmgLbWqurMZ2Kht/oOMV8/UxbrM9SlKnSWiIfh+2gx3tppml+JVvLy8u909uYlYyqS/BlQDpkKMjofz1p1oUzvjPni1FHoV58TfDkF5qNvPqVukds4g8mRxtXaCCSfchh/wCvq8Fm8aUbSPkMbSqVJ6IgufGnheS1tHGr2guGkj8pYW4kJ6BR3BDYz71WOzWlXg0rCw1GtConLYydC8ZnUb+5nvpvsTfa5R9llADQop+QNgnngA5x1FeJgsRGnO9z3cTG8LROtPiy0DGCVtrH+JTvjxg98ehH69xX2P9rxUbXPl4ZfzTuyg32O5NvZKi2thLIwcxPsxyA2MZwOcjHT25r56tVVepc+lo040IXZq2WkzaRCIbGOO6tMKVedjuBBwCT34Jx09M19PTcaVC8Twq372rqVNW+2WGmX+oadM9rPviFwjE+VdIWyQVHRsKOnOce1fJ4nESqOx71CjGCvFmzo/jbT7rTp7SK3hk1Ka5DNNF8+xScBFGSQAccnuDXO9Ylyq62Z5541+N2jfD+1uf7av0lubeVzFZowMj85HAOcY9R2rOOOjQi4tnLVi5v8Adq7PAvEP7TXxD8bvpVlptrLdSTMjaFHZkPJAyz52Mgzu4jwVbIwc96+eq15V5NwPUwmWzr6S3L/gv9ibxPd3jTfEB5tOKWwvE0tZQ8zqTkhj/D34wDyKKdCUtZnvQpYfCr2b1ke9eAP2e/hxpcl8Lvw9DfXQuAltJdv5qiHyQACDnlcqQD2xjvXa8PGHvIt49R9w1R4Tt9B1W3sbC2jt43VpEa3hVIo+SSQARzkj8810RsebUxE5PRnQ6Lan97qL7Z4wHtztIKDceR/Km7JkuvNx3OU12+udJL3Ab7b9ouibaLH/AB7BY9rKwGd3zBmGOme+KtU1Mz9vOK3LWnao+usRZXyLFDKYruSJhIyyYDMgY9D8wzxxn1r6XL8K5/HKyPncbjeR6CTaFdQmR7bUJDI4+feikbc/NtAxjnBxX0UsJhYQclPU8T65KpLYy9StL77LHYWCBL8I+by3Bwke5d43NxubaMDrx7V8tV9+pZao9/DqTjdM1pdGs9Rt/s0ksk0sSlC6ykN6Ekjp6jPp9a+hwcMJUi4zWp4uMqYmk+aL0MK9uLxku9DtDDeIqlZpIwrFI2VcB1OAWO4/gAamVGVW9GC0NKEqStWquzPE/En9l/s363Nd2dveXpvZkureeVcsqDaJLd+n3syc8j548cqa+RxEJZRWUos95zp5hScFqeZ6T4o8ML8QPFd18QI312S4cpYRMSqeTIVeOVecqWUqc9g/WvPeOnWquozaGGeDoqEFe513w6/aMtPBKT6JaPe+ILXzXa2t5iXliHAEasMkqoVj6nPbFe3gs9lQlyzdzxcZlM68ealG3c9q1f45+GdOm02x1RprDVpLW21SG2O3dGWAcRuW4DAAHB9u+K1xubQxPQ58Hg6uF03OqHiC216SXSrGEiG6t3BuFhDIpI4wTjIxu6Z7cVy0aiqR1Z6zfvK6sZnhbS9QtNGgsn2z3EZVLm4LspGRxlPbgg8cY617WBw8aqUUzjxVaNGTkdnY3epabLI8U+Inc7kdS/sOM8d89eor2KuVJK9zyYZm5S0GTadpGk3I1S4mljLeWXUjchYHAwv94kr/AN8ivkcVSlQqOmfT4epGdNNbl241LR9UIW1uhJKS8hk8xQGbJ3MwBPT68ZqsvqqhVTkjHHc9SDijI1HSre/uRMk4a4hjdHVGDEq67cP2Ix06cgHtX1OIjh8RTcup89hqlelUUWtDiW8R6l4JlfydKludHeRAkUC/MkRXhxk5LZBQr2whzg8fHyq+xfKmfUSp8/vHa2urWGpNKl7cWk6pFvWSQbJokDYO4HnHy5B4P1r1KeNpONpnmOnVUroz20+0SK6jsb6eBrnLkWrgOWPKthuOgIxxnOTXmqUalVy6HqKDlCxpXN28ZjSaSO3twQQpJB2gAYb/AGiSR1/Ot1Wc5NR2Rgqaiyr4h8M+HfGFlNp2qXjQaZqFpLazPHIQyB1Zdy/99AAc+9OvNVIWtqOi3Tldnmvwp8Wv4XvJ/CWoRLbS6YBbw3VzIyrfoqrmRGHBIBQkYONwHauHDTdKqkPFx/duXc9c/tGyWJLk3EJiYbl2sDu46KOp6+nNfqk8VF4eMIbn5/HD8tb2lzI8RaTqlzcwarpPk2+qRHbIk+dk8ALHy36cgng9ASc5Ga8ydJ0o+0W56yq/WJcj2MfwZ8VrPxHPMZtKurO5tnVJJIsSeW5G4qyg7xjC5yv8Qx3r5uWOqOTjJHpwwSp6pnZXmprqsTWtrfp9rtZ1nEYJWRTn5lx1+ZSyZ/2s9q5auLjD4TtpUby1NW3srLS8XEd1Jc6pFHtjSQlgxfglzjnHX2xU0swqTkoPRHVUwkYx5kc1d+JY4ZJzeQTpexqGkhERIzzjDLxglTX6HQqyp0VynweIw0qla7ehLpuuG6ZVEE8kTAMJhGVGGB6Zx2OP/wBdeXWoYip76R6tGtSprluW/sdktl/x7zTQh/LYiIFWIz7evr9e9a4atUp+40Y4iF3zxZ43+058L7fxv8PJbywtF/tbS0NxCoGHEQH7xPlz2ycZ6g4rwM+oxxFF2WqPbyWtUhO03oz44+HXjjUPAfiiz1LT55LaWKRUk2IGLIWG4be//wBYV+VRlLD1E0fYVaKqpxZ+kRtrH4i+Gg6Qrc2Gq2InaIgEBWXdg+nYH0r9WjjIVcvV3qfD0aDoY9xS0OJsPCtzpEWg2WqaxZvbWDCCb/REMyxg7Y8MSQHGFXOPfFfPrFSqRUT3nhIU5e0NW+8IvO7Npc9zLbeYrpFczGRJEJ+ZOehwDgjGD7V61HBRlT9ocVTFXnyo1U3BFt/tR02SHIaBzkE5zli3B6AjHr1zXdg6VKDvI4cbUm17quXbWQzwFRcR3SjkTKAASBhiPbOa+hwGJhGo+Z6HzeYYb2lOPLHUswK1rLBNbvmdTu3DGB75r1HiaVa8ZPc876q6SUobo7rwT4p1LUNbtrC4aIo+Q29eWwPYcd6+WzHLKEaTqRZ9Nl+Y1pVVTNzS9Et9csPFFg8wHlXO6DzG2gEkgHJ6Zx+leBVrfVIxmke7Si8Q5wmzifGer6LpF4NJvJ421CySMCVpFSByyY+XOC2CQMj1I5PFefSnCtVdZvc6atV4emoU1scvFd2Mluoi1C3uHMpJle4BKHGNo56DoB6V6eFr0KVa8jz66danfqWN+kxAfa9StUdleYFZRzGgO8gDsMH6Y9q9+tnkacXLD6o8iGVJzXPuW5Lux1NEha4guQkO+OygmRmYYA446ZwM+ua8Slj4pOpNe8z1/YNe7F7GB4k8N6rJ4PurPwytpoN66brc2yq0ImzuLHpncTjkHqT1rknh6NW876nofWpKSjLVGbpfgnw94VGnXWsWsl94hS1gnvIbImP7Zc5GZJ3GFChyxxgcZPOMV8vNSVRwgz2uemoe0tdmT4n+L3iub4jWugR+FZn0k3IW01K0X90kITbkAE4Y7jktjAHHWvQeXYynD2z2PMVf207LRnpXhq23XUix5uLZwVcjmPI4P454NcUqre+53wpPeQ/TJpk1jWNM8/y1EjlY0zuwUXBP05HYfjV07PW5M7XsZWkWBsYTPJcI88CGER/fQSH1HUnIOfX1zXZVUFD3WYU1OdSz2IdYFlf6tHL+7tNabbLEsbZZmUFQzcDcBnHTv24rqwrpqN5HNiHNy5Vsdd4N8K/YdHuNVuoI7byQ7cHcCAOTjr1459KzxWYuUXTih4fAqEvaSZTtNQ1rw1PNrHhvUprUXjm4DYDYZudrLyNu7J5HQ15dGmq0XGXQ9KfxcyOn8I6N4h1Lwfpulxyw3uqXxmN9GrhYjMGJcDAGOOcDPDAA8ZrzlLkquEtjpiudbmT4siufC63mlahpTWt5tR0AjWZHVhyuCw565znjFdsZ+2jyp6GUqao1OeKPlG+0v4h+EvHugeHvD/iO60vw5rl1HaaZLcMGjjE0yJKYweFZc4YqeB35xXymKgqNS6Pe9lCvT9pI9o8AX1jofibxd4FvtbfXpNPnCafdDBFyjrI7ZYffIEbsxHALYzziu3CV1sebVoxjJOJv+B7xbTQU01zGY4dxRAQdsXmMEPHTgd6+jp1JQ1ieZOnebub95dxx2aSW9xBGEOGlZdyglTtA9fmI6Ht2zXV9YqtWuYulT5tinr+rzJpCjTw+oXO5QMnZx0JAP1zzitaUWve6mcm/hSMuyuLVNQn+0XoSQRKmJGBG4ckr68uPxFdELuWrMZXUXoS3GrC/uI4odpEZ2HD5JfOOcZ4x+NdLrKC5Tk9nJvmNuHVUsYxgKUP35CQNgHOcnt1/z0inFyk2aSlaxzXxG1mw0vwxfXerXaW9oyojGRukRYDnHQHkfj1NZ14VXSdzpw7pqq31IPg3FG/w7s7ua5eO0vPMvCSRvzM7SYwAeQrgYz2rsy/CTqRWl0cFfGwo1HNOzPKfD3hew+BPx61LUreFJPA+tNFHFuf5obiQH5cHA5bcP/rCuetgalDEJ20OiviYYqh9Yh8SMz9qjULS18a+E7+4TybSZ50k8qISOEVo2CgE4zkYGeOfSq4gpcuHi0GS4j2rlF7Gj+zZ4gEx8T2BCwtczLqVvb4RWjhk+UZCDaOg4GPpXJwrO9XkkeNxNo+ZbHtLRJImGXcOhH61+z1aanDlsfn9Ku4TTiznNP8ADFjYzXdh/aNxFNdySXSxpMQ2CfnKjqQCf5V8esFT+sOM1Y+yq4/9zGaOu8PaPPJA0RkN3KvJkkAHt2HauTM8LSo0XKKuzvy3FKtPmuct8bPhjpnjDQY9OvCJrq3VZH+zoHuNmTwrEfLkgE9emO+a/Nq3LWdorQ/QqE4wXvs+Mfiv8Krbw/4mlg08LaQSpby2lnM5M8isgLNz1w+V5wSSOD0rxcThfZ+9FG0p05q8jhBrninwLqrRLdXul3lovkYGUeFd28qoONuTzjvnn34+Zx3OWphI35+h6Z4C+NsmmfCTxbpl9qEmp6tctH9ltbgZ2qTlnMhbJwzcKuDwTwOa64VeVXueaoSU3poeg+Cv2oLHTpNGsCUKzTG2kLgQRwcKDK2SfkGW2qCDwcnJ49TC5pOi7Jnn4rAqb5uU940bx3Je6RZ6rfQoum36Ry211GRko7ALuGeGJOMfyr7GhxFJQs2eFLJ4VJ80TuPDmo2ni2SeKxkivIIm8t54mDIrAZIz69qWEzyc6tkzoqZXTcLRWxBdxiKd0UgqCa/UMNWlOmm0fnOKoxpVpK5Cq44IJPTPbiuxq71OWDs73Pl79rz4eC3gs/GGnxBZiwtb7y1++pGVZgO2Rj/vmvgeJssWIpucUfrfDeY+3h7Go9UeNfD7xG+m3Yfz44kmdLaeJ1JV4mOSSM4IBAOPYZr8AnCVGpys+wrqyd9z9MPDXjuXTdN07QtVvYDrxsykEkbBlmQthMN/eIAyOPx619RlMoRrKTPFxVWpOg4xPPvGun3+mXyTxhYr1WIYFQxYbg23p6Amv1vGyhLCxqQ1Pk8FGcpTpTPG9M0qTRPjNNdXNxHENV3g20QbYiFjgMcYywUNyRgg8HIr4+dRVsQj6DFU508OpQ1aPXIPCj2moQywX08dors0ls4D78nIwx5Aye1fXSwWFVNTk9T5yni6jbjb3jQ1nTtO1I21pfwwzhpVaGGUBvnHzDaD3GD05GKxxlWFOgo01odeB+s+3ftnocg1tbat8TdSGp6LbyLHEq2N3LEHcBQN2CV+UEsSMH1riymmlW5ZrcrOZ1aEFUpbI6J9CX7XC8UogRHDyKkSszgHOMn1+nf8a+kqZLRqyujw6Ge3jaaH6poVlqmmXdldW63cFypSSOb5g688EH8eOld0cpw9ONranPHOZ+0snocFrPw7u/D9sNT8P3rWs8MYR7KRfNidAwJ2ZPytgMAcHk9DgV4jyX3ZzPa/tWniF7M9G8M61a67pMFxGCk21Wmh6tGSM4b8x/8AWr4mvSqU5Wn0Pfw048nKjReOWB2eFfNVeQpOM+2fzp0pyclys2qUoxhdoknuUWJoxHiVvl7E4r7fLqFXSq5aHxeYV429lFamaYyFBbIBFfY+2jyc99j5OGGqufLYWytJJ3adgQFHyjsfQda/OsfjqmKq8kdj9HwOCp4anzyWo+4lKW8duZQbg9OOuPY/Q10UqkMLH3uphWpSrzvHZFjzmsrcKnybict1OeTkfT+ddmBwMMW3ORxYnHywy5UQRThbV45PMmlkfcZJHJOOy9hjr6D2z19COUUKc3KZ539r1p+7DdmL470GfXdBNuZvLkuSsabickHtjr0Hp2rjxMqKoySWx7GXSrU5803qz0j4a+CU8EeC4dPt0jZ1UkjaEQFjkngc5OTX5TXbqSaR9tSh71zkfHfxinstZk0XQ4jq9/ZtsuPsJWRonYZAkOQE47Zz06d/TwOFlNqKWpyZhW9mtWYWlvqmr3s9zqNoYW3HBaQOz+/HAHX/ADzX3tHLZz5VPQ+TqZg6esSm3w+0cXN5ci123NzIJZJVO18jpyCOP8K9x5VhYK7ep539r1as1FIggWXRY5vKu/MhXLtPKwxgdc8jgevH418fi6scLV/ds+gp4eWJheRXl8T3LWkuoW2b5IwTtswJHfH8K8gZrgqY2pXdmzehgqdN2S1E0G91LXbBrpYrcTsx/wBHe4OB04ZtvXtwD35p0aHtnaTIrVoUH75tWN9fTSG1u4JImUABk4jYnrzzwOnv+tetOlWw8eVM5FKjXd1qbotV+zCN1BLZ3YPH517+Cw8KlO83dnhYrETpTtHRFxSFhiTBCIOw/GvTo4ajhrz2PKrYmtivdWp+bnjT42a14ynIhY6fbkqTEjk4YE9Dxjrjb0PHsK/nipXlsfqVHLZSlzTKXgjwPd+NdYitfNWASSKHnnJ2jJ4yfU+nUnHesaVCdR81j6vDYenSa51ZH6AeGP2RvAfw78Li1u1N/wCNZB5UrsxUwsrKVkgBGAGUhjuyMZGOor3cvwvPVskZ5hmtLDrkoq56Z4C8A682o2elNqEGtadvUG1nj8l2iC4KLIMgcY4YHkfeANfY4zD+xonyWGxyxOI5mzovjDoGmw30ttqvh6wn0+1VTaJJaJIxgkXcAQ2Q21lKk5zwOvWvDwOKpKVpK5vjKmIm3ySPIYvgb8JfFGt2dvf6DLphnLH7RpchgltiudsgVty5B7bcHNeliqNPGQbpKzRjhMZUpO1U4b4rfsG6z4XafXfCfiOO1dVCRW1qDaCRwQpdlXcgLqI2+XaMg8CvkHTnTR7DdDEP3dGzz7Qviv8AEX4OxXsPji3utNt7aZrWW8hiDtFINrCKSPujZBDA45GCa3pYqUHqcWIwsacfdd7no0f7S0HiXwvc6n4UiiutQ27ngVGX95jIypyUO3PUkNjIORivTWZVN4vQ8KeWyrtU0VtD8OfEP4hXS/8ACSXEGl20smy4gzNsU7uCHRhgfMBz0x1UHB86U6mJneR9HQymjgopzlcu33w0vfhpYT2kE91qR1WL7HFbC7d089nISRlmL7SrY+ZWxtBLAYzXVTwdTm03M6tagk4wJPEnie/8S6FqngvxF9lt7sxgXZupMABlBypAOCedp6Bhx0IrTE4Wvy8smedTcJ6xeh5H8PBqnwo8UTv4stru90d7u3t4NatZh5UXyNGN6MQNhXI3YBQoeeefBhRqYed5LQ+jVeEaPKj6d8GeP4ZdQu9Ev7eS3vtOuN4lDLLDNHJHvVt6Y4A9R/Dmvp8NmCh8J4FXDTrRcpM7C+1mW4tlht7ZrGzBkaS8QBiVGCdpHBGD94Yxzz0r045g6k/eZ5jwihG9jM1vRbHU9JbSrqJhbalE8Qbnd03Z5P3hy2fUfjXufWKNSPI3qeLVoVU+fsfInjzxxq1/8S9G8NXVhc3XiDSlktpYo4TIJr3dsSdAflG+MK5YDGSeOa+fqQeKq+yh0Possw803iKmh7BpXwesPBOhR+IfE99cap4itFZzfGVtkWTgqiDG4YYjnOce+K92OFhhad+pw4nMouu6UFdnJ2du/wAY/Fs/k+ILnSNDiWOzt1sJF82Rcs4ZywIyS3QDvz0rKFL2rUpIdKgqcHUrbvoenaF8J/BNvZRwNo8GpSDKtc6iDcSSMANzK0hOMnnjGPTrXu06NLRo8upiqkb8sbI0T8OjpalvDur3uiuj71gkkNxa+6NG5yF4/hYY7V2SgnrF2PGnXjUa50V9UtdQsIILjV5otUmjIktoY7fBSYfdK5JJOSuPpXyeZUp1JcjZ9PlzpwlzUyTTP7F8LQzX1xFcrq7ECWSaJyZMvw5Y/Iilz0H/ANevGqUJYaal0PbjjOWDgkYeu/E20XxPp0GhRprOrrG8ZhUEHcdhxv7EY5+o69a7nj48mh4lLC4ivJxvoy9bP4u1Xx/favf2lqTcSeVLBbsCIS7ITls4w+CeMEGuShXWHnzs9ZYSNOk4yfzN5tcuLN0FxprOc7HlhmR492cdc5IPqPXmvppY+M6XM0fLPCVXW0ldGcsGn6vfXNlfwLGyoHS0Lg70ZsZZe6jOOe1fD4yq6ktD7jCqNOFup4V8TP2WtA8bldb8MtF4ckZGYwJHmCQg9lGNhxvBxkcDivCnh03qe1TrxiveR5037GEmmJBcal4phtrYxO0zC3+dXHO1FLfMMZ6Y6d6ylhGtTWpi6Ci2eaeAvhD/AMLPkubPw1r1rcX0LNv068jMUjR5xvUjII5BPpmsPYa2REK9Oau1Y6S9/ZD8fWqOY7awuip/5d7sccj1xxTnhKkbOxajSm9JnFeJPg7408IW8tzqfh2+t7ZCVa4jj82Ljg/MuRwRzWM8PNa2NJUuzODI8sBg5Q9fl+nb261irrVGDpdJIkhO1kfO0HlsZBbA9OnHNJyb3JdCMdomitw0jsqMcuwUrkkseP8ADp/jWHNJCdKKdup7/wDs2fFvRPh3Nq0Wv6tcada3LIq29rbB0yImVpN/JU5VQcDksD7VrHuVVm6dPlS1PIPGvidb3xRr0miahd3Gl6iUDm6ADuoKuA3XJVlHzDrz0zitJtrY5aFLm96aNVfGenabY+HL+y/tI63YW0sFyly4eFCCxhaFuq43A/7J5HTk17lyipPlSOasvE+tpc3FxFfzrc3GfOlDbmboSCTzxtU/UDmp55QegvqsUd1oXxx1/R1MdwWvLbZL5aCRoyruwbcSD82MHAP97rwKuOLl1MJYVQPTdF/acv4vDGkane6UjQRasYbhmYMZY/LLMqk8gjcDg5zjnqa64YyXQxdBrU9X8M/tN+Cdagtnkv8AyQJB+6uW2HHGDgYGM8e348+1HNHyctzhnRUZXcS94k+OfhG2sraS81xBbRvukhifJlIOF+6ecc/lWUsZGxcZJaxR478Sf2lrBbCaz8F2q6Y5MkUt6gjHzkgsyLg4XhsHjnkc9fPq4znXLA0p0KuKlaa0PNfDPwh8ZfFEjWUt5porydUa7uifm9SCeSBjH9awpYWrWd5HvU8NSw0U7n298A/gp4b8Di1g07XJhremxNIJrh8tBK+C4jAx5YbHua9J4aWHXuxNJ42lUXJB2Nv4l6jrfgbRbbxva26yeVfx2ps9+TMhAG0k9A4LDrwf1yniOZcltTghhnKXNBlPxLodwviHT/E8mpzaZpiWkUp0ofOtzLJGwHzA5yo2DgDOz86pq2knqOcFF+89TUdJtd0+KOJpwJhsAjceZtc44753cGutQa1MObUzNH8BWnhfQ9dsIBfafBPMvmQzHOHDbS6jt6dO3etHFONwk+htQpAsksZiAiAZi4x8h4LZ5HXI59c+tTSkk9SZ3a0POdX+Dep6/d3mqWlzHYTzRI8scU7wJOygBS+3q+AFLd8DrXqTqRpw9yRwQowqStURHo3gWNtNniGoanpF7MQXinunlkVlILGMk8DIA4xwT6munCKLX717nJiYUofDG5Ne+A/EVlbTmx1G3dg7uqzxgGXIY4O3GPmxzyevPFeq8sVvaUWcc8VTguVqw/TLK91q/WK/LQQWcKxzWUJNuzMcKXdv4l4cgA4P8tsLRlGXvIwr1KcYXvubP9r6T4Y0i4nkt0037PE08loAvmFV+Unj733VAPuPWvXrZhTwtJq1meHVw9WvNc2zPjLUviTffHP4j3lndyyR6ZcxSW1rAOVgZQXRyNwHDDcST/D6YFflWNxU8bUdlc+5y3BrCxu9j0T4a/Bzw18WrrVJPEckra/oDRaLcRWUw8p47dBCjrwSc+SckY6Z4zX0OT4ClivdqaMnMcfPBK6V0z0a1/Zo8MaJbPFpVotndnmLVkdhdWrrlkdSDjqcHpkda+mlwzRcvd3PDXE8pQ5ZbHiOufs7yX3i6PSvF2r3kfiTVZpGsPEmTLb3KqmQkuTlWCg4PT5c85r5/GZN7Bvm2PWw2ZU68eaCMHVNN+KXwh8R6ppFsZ5E0p4JN9tIWgxIfKRueocnGD0wfSvl6tGtRlZLRnqqEK6utzudM/aT1rw7qcsHjXR9T067DMHkVHi3RoAEwrnBJPmZbnoo7DHbRr1sPJaM4q2AlOPQ9d0v4iwap4UsvEE0Wrx2QikunvEkRwkUe5XYqMAZAY5AyDk8Y49+ObPl/eJnizwMqekEmVrv4y+EdY1mW6k1ZH01Lb7MyouQXdw3J6HAVcDryx6CvFxGOjWm5s9DD0p04JJG54KvfDurOwtLrT2vwAWe1KZdnbdudSMgkkng85OO2HhakKj95nRWrWjtqdHf+G72wkku7O6h8p4zLItqiq0vGQGbnkHIGT35NfQUMPGpd855tXFxVkkZ8lus9lYyzyPqdrfyrgDdtiULK4YEk7DyFz6qK4a1KNOfKlc7adbmg5HO6fosaa7Pa3trFJaJC0EF40IZ3hZicMwG7OS64BAIxx1x5z5OezR1wn7t0jp7byrGBPs0UsdqjMo8xSwRcnJUsCeoxj0xxit6dP2k7dCJ1VGNy3qxnTTmmnslEiqyiJZMxzP95fmxwM98fyr1I0Y0LtHmRr80rE2paD9ptoJY7sQsuyaSKRgYnAGcHPQZHUEdK6lCjVVovUz9rPm95aHF/E3wzLqNvol/Bbwz+ItAmF4lnyv2iLcCyoe5BAxx0yMcitJYOnSjzrchYqVbmpWO90e5tNa0pbu2iUQgtG6Mm1opFJDqwPIIYHIP8sV9TgcRQr01FLVHyOOp1MLO72LTWMO5gYkcZbaGUHAPb6V6n1aMndnC8bNL3FsZSeELCLxRLrkSPHeTwCGdIyFWRg2UkYAZ3gFlBz0OOgFcNTAUW3dHbHNaqikef+ILrXbv4jaP4d8Ktd61qd7J5lzcuAE0+238sJBgEKI2ADE7tpHPNfmmbUoQq/uz7zKXPE0+aSPSYdY1KOKSHVYbdLx0YKLdtwL45CHjgAHg89K86lTk3zHo1nye6Y2geKdQvNYS1vW0hYGJhaaO6KSCUIG8oxtzu+ZMgdN1fVYLNvZNRqdD5nF5PKS9rCZ1tyIbJkUzxhiQFww7Yx/QV9PDO6FSXLex4NTKq6SkSXt/Hp8FiLVWuVvDgxoC6BhwSxA+X8fTFfNYjMGsR7j0PpsPgm6FpbmL/wAI+ty7i9nkl+0v5pSOQoI8chBjB24xkH1PYmonXjNO73NaalTkklsfDfxt0C5+Bnxoe90qCHyVc39isse5Y94PG31jfcB/urmvzjFxUK77H1+s6Skj6T/Yu+K13rXgbxFoElzbNqkN6Lua4kTMr20hZmVABwDIOegAx0zW2DxEpxcXscU6UY1ednpvjTQr7ULW8udFtop751Uy6fcn5HAyTwDwzcdMf4+pCdrXCVLmi7stC71PQ9OVJrApLsKiQZaNWHqQNwG79M17lLESso9DxZ4aMHdFa50W71vw6lzp97Bc6nGT+8jXCsMjevJPY+uc+les3GVNRjucMYNTbk9DLhhjN/Day6APtUijePOUx7OAS2TngdsdenWumlCU4qNrM56t6bc1NOJrJpRF3u82UW+0D7OjkIG5HT0I5xnjaK+jpYOFNKUmfOVcZ7VuEEbyasngnSLnW7kOrYWCAIMyFnYLlV5J2gk8DPFfP5xmEFFU6Z7WVYCd/aTWpzHjrVPEviWwvtF8N3Nx4VtWnPn6tMqvJdjy2Q+XGR8oy7YfI6AgcivPwuXVcwhrsejWxlLBTvLc5HWvgroviDTtNW5WaG+00eXBd/aXnlAyWP38jBYkkEHqcYr0f9X1z7HP/blJQ0RreEPBV1p0ttaXcdhrNojKwVLNYJA6/dcYyMjn069qyxeQunG8WPDZtTqPmSOktr7StMuJFu7GW0jQeSJnVWQiRiGG4dBySQeAD7VwywlXDU0oxujvWKhXbaepR/4QnQbu5Gu6XYwCW5h2Nd2xwWBHqpHOD16j8a9bDQpVUvbJJnk18XUou1NXKUng3UrTw0ttbBLyzt2V/sxXyZpsNuxvXGDnHTbnPvXnY+nCnXUaex6ODft4XqaM6fQL2LTNGvUn02Wzt7YMJFuwCirjqCOCML6/hXyuLtGrdKx79CM+W3Q0UvYPtNrJbaU89vJGXMowgj6EAjg856j0rSOKr1F7Jy0MXRhCftFuU/BiReF3t9I0/SZNOjllaaUPcNOPNcszc8kE4zk4HOBXBUwc9ZLY7Y4iL0OO8XanqSfGPTray8SWkUM0wlj0lrd2klKZDkFTyAAepx69qylRnCnzPRGi5amzPSpYn+0CJbHybdZHklmlIUDk4P44z7DHrWMYtRu2PmSfIc14g1vTvCstzq09u91tRRK1ooZlT5snbxjoMn0rujSnKN1sYzqQjLk6lTxJL4o1+TQNF8HyQrFrN6gvpgQvl2m1maQA9xgdsngHrXBWmobo66dJye51GpWlx4dubLR7JJJLVbn7LP5m0yTKYyxkJ9cgDAHXPGKxhV7FVKNtDtvAniM+E/EEGomAyJHG/wC73ELkjjn8B+VTXgpq5MFbSJ2M/hD/AIWlrst5rcsS/aLQNYrtyhfJ34IHI24BGev0rz4VHS2Z3JcqtI+fv2m/CVvb+EfC+galaGxtfDd2l2RpMPzG1kbM4jxgBtuW5xxzk1zYpOpHmR3YaaTcbXueO+E/iH4S+Gt7J4jt449dm1q+j0+3xFJAbG3E6hoVBJALxmNjhs4U5PNebhW1UsRimuSyVmj3vwrpcs/g271QJDawQ70RCQq7QWDDOPu4A/A+lfcUqiTSPBiua7IfDOkqFkNkUFsxD+SV+QHsR/n616FSpGK0MFD3tTauNNttRItrm2kgUr5kjsRjap4yen4elRCq2tAaSepzd34n8I2V1BbyzoIZsKhW3ZlbuMNjknGcVXPJIlxb6G7ewwXul20rWU1jEy+bhABLjBwD6ZJ+vHWu+hFVN9zknNw0sNtPIvLoKsSg7jEFk9c847449ema9CnSlGabWhwVaqscH8etL0y78D6kt5GbyEzRM1pGCxYJIGxgdeR07/jX0FalfC3krHlYeonXfK7kvgUufBmjK0fkv9mQtEGztOOV9/rXs5XTjCgtD4/M6svrUmmS+I/BOn+NFsLfUI962tyt1Ec8B1BC/wA81WaUlOlzQWqPQyjFOFX2cnoz5v8A2kfHNvqtn4cXTkiv3uUutNbzI9+Dujy6enKgg88HHevzTN8V7WkodUffZXR9jOclsdD+zFod54mvF8ZWnmeZLJLYatG+1IwAisjRqoH8QVdvYZrxMlrOjiLjzbCxxFFxlufRrRshIwcj2ANfvVCrGpBSTPx+rR9g2mcd44trxNW8OX+nIJbyG6aLDSbVMbod2ev90fTr2rxs0k4w5obn0eVQWJi6Uzb074k6ZFFL9oc6c6yLFIJ/lTzckbAx4J+XPGegr5CpmLrPlep9BRy6WHkkjR1TxboWqSpe/wBpxWlrLCpSSSQRmUAE7+cfLg5H868rD0oyqufLoe7VqzULLc+Wf2mLWxvtc0nVNKu45oZ7ZDHdKwfa0TsoYk9QDKOucmuTNvZztyLQ9PAOXsW6mp1Vj+zLpPxC+HOl3U2sXDa0kAvbrUGX9/dbyMb1Y8YVMKM8ZbNeVWwEKlJNHRgMyipONXY8c8cfsu+JPDti+oaVG+rW4ODFbrm4jz2IGd3HORXjVcBOnG6R7vNRxCvE8ru7LU/DuqxpdwvZX9owKCSLY8ZDAgkEc/iD2rzLSg9jCrQajqjtfAfxa8YaR4msbi31GW5uDstY4brLqAchcLkYI3E5GOSSeppxrtaHizw/K+ZOx9l/AnSrv4Q2y6Dq0Ky6xqUUmpTNECIhGXxGqIvA6k+/vzXtYCsoVFJmGJjen+7PRbm2eE5bLA4INfvWAxdOtQio7n4/j8NKFeXMRbCuOc59v6V6909DynGxneIPD1j4n0a60vUbdbizuE2SRnIyPYjBHOD17CuetTjVg4M9XA4ueGqKcNz48+OvwPk+HGu2eo6cn/FN3cixI0kmfIfujN16ZOe/4V+K8Q5TCF50j9tyzHLG0eaS1Ov+C3xj1I3M2jxKk1qD5sMZfDBRwFUFSWJxwAwOWPrX5/RlKm7kzpbn0+txqviHQdCu7+3a11WQOLm3kULJgA87R04568D0r7zCZhOVCNF6nmvCxXvvSR558VdD1CDw3rOpxXMUT2i/bItsG55AoO5SBjAIwBjnr9K+q/s6M6brI4VjVOf1fc2fh140HjGwu7iGKWKzt3ESSMAHlG1WD4ydobcMDrgHmvDw1aUqrUnohTo8l4vRnYRoPPhcIolGGw3OD6//AK6+4nSjWw3urU+apV5UsVyzloeZ/Ga/v/Dsmn6lpcS3mo2oEZkdiib5GVQG5+71JABPyj3rw5NwjFx+JH0U6PtIScnob8vie50jTbCfUYYpvtLwxrLbH5XZyAMD056+npX0lPGV40lOx8fHL6debiuh0VtMlwkrrgr90Fex/wAkV2YLGzxD1OTF4WGFi0txkmHzk5TnII7Zz/L+dfQON4nz8ZulLmTKE+lKAj24EUkb+aNgwrsFIGQOD+PpXh47LaeJh5o+nwOaThLUdovi9dakaEwyWTI2NzhcuQefXA46jqPTPP5pXwtTCTeh99Cv9YijQvmkbydq7yzY3oOgHOa0WaVIU1BM55ZZCc3UZP8Au0t2a4dI0C4DN938+59qzWNrS93m0N1hacFe2pQe+eO3SMSuQRlpNvGfYY6enWulVVRV1uYuDqy12HR6aI5RKQzFvur0wOOM8mvQwdL61PnqbHn4yt7CPJTJxbzXOGLcAfeP4V9hTxeGwkeVPU+TqYPEYqV2JZQrLdKjMoPXk9cYPevFzHNo1bQgz2sDlToLnmdJo+jvqmqG5YBoYSdmTkZ6Zz2x/jXzuLx1ONH2UdWz38JhJzq+0lsdy9it3btFu+RhguG6Y9OcV8ap8stT6hXb908rPwl0fRfFk03h6yFrc6jcfadVuZZ3cckno2QXY544wB06GvWpYudFqUdzmxeHjiIcrZt+J1g8L+Hrs20X2u542W8RUSHPTr9fbpXu4bMa9aa6ngVcuo0Y3mzy8ahdalBJLd2s9tFGApDsgHvwDg9jmvUrrFVU29jzqVGhCehBJpNl4m0i80/7ETBcEqRMwbI3dT+XTJ/w+eVOUp2lqz3VXjCJseD/AAfpHgqHyrWJmIz9+RnOe/JJx+GOlfR4TJ5VLTnojwcTm0Iy5ae5gXfh2V9ev5dHRbaaaMFpWkOwuD3Gc859unSqxkIU2qcNzeE4Voc1VF7QtRuBdG11WVkvoc7j5JCMSOq8/wD1/euCcZ07e0YQUYa046HW2cgMCgN5rEn5guM++f8ACvQw+Np4V81zzsTgp4l7WLkCm5lVFzgdc/5zXHjM69o+RHXg8o9n7zPl74N/sCavqkB1PxpdLpNlEElFkmTLcIcZ2nGF6kdyPT1+JjlFleo9T9SWKwmEjeWrPb2+HHhvwH5lloujkWtnbzW93azxLL9vtX5KyKflMi4U59VGDyRXfHDxUGkfMYjMp123suhb8J6ZJoesg2GpedFGY5oU1OeSdPKf5BFGzZdVB2YHO3ONp6Vhhq31apcmeHdajzRPWvhv4meXUi175fhzXLFZJX0nUD5TkIxUqu7G5ThsEe2QCCB9LWxar0dTwadH6tUb6mj8VPEZ8T6sumWgjv5rjYkD7QytHKQwibGctG2SGH945xiviVUjSqM+hpUHiFzMxrL4Uv4b0W41Oy1G2kliYhoJHLIzfKxVN3zJnOQPYAgdR9Rg8ZGEbR6nmY+koK17I5/4g/GKD4d6dd6t4sK3riw+zWdjBJu2MVxl07g4UbgfWvOx0Y0pXj1PNpYrkXLS1fc+YfFHxJ8UftaXuj6TqenJ4a8PQxLBe6zeRKJblEG4KxbG5vlbbkZGT03Vy4SnTrS/eHswhVpRdXFyuuiMzxl+zZovgeB9W8AeOYbe6iTzJbWS9jBmdQcbMEKyscrtP97uCa68XhaNFXpswpZtCvU5VCx1/g79pXxDqtvomi+P/Dbx6hbg28WrWlsUdoBjHmOuVY5yDu6H03EjhwleLlapoetXVbk5oM9m8PXuhfEC9tNb0rXpLgWWI2tZGX5CNp+dGG5TjK59yOuc/eYWnh3JNM+IqVqtBSlJbnSav4P0XX7yO61HS7W8u4htSaWIGRVzyN3XHJ+X3r25UqMt1oeTSx1aD91mV4t+E2heJvDt1pl5C9vDeLuTyZSrREfKXRTwO2eMYNeVicFRrJqKPS/tDEqzm9D5sFp4m+AviRdIuNMXXrFFW5hu7UrE8lpFu3lDw3mRo5wuSV2qFBXbXxGLws8LNOx9ZgcbTxcGm7WPZrPxTYa7careWmqLdfZGSWQWUqhJmeIMrYXg7k5KkEfKT1JxjRrRk9TWSlCk3a5xbftOX3iTxTp9j4O0C91W/gYQyPqCqIkhC4znGFxg5P065r0ZvmknFnFh6OIrVfaSXuieNPH2paN8QLH+zfDWm6z4mvrFnsb63txAYIi2G84g84VR8xPQEDrWmHl7Go5J6s0lRrYlOinZI0vC/wAONQ8X3U48X6lqGr2jxQzq8cphgSUfejQKBuXBB3A4PORX1eGo1Kq56mx41anhcBG0NZHr8uh2Elmtq1pCLdUEaRlQQqjoB6YxXuxw8OU+bqYzEOXNe5zGqXGh+AFiub/UpYY7WBvJgmfJ2gYYqMZPB6dBkVxVascKrkLEVcU+SEdTz67+I/jfWhpureHRo39iyvILhL1iHt41cAE8gsSM9OMKD3rxZZnWrP8AdrQ9mjkihHnrS36Fq58Y6x4+8T6eNAtVuLLTit1JNLGyrv3hohg4zjbk88Z45rlccTXnztHq0sJSwvvXsjQ8YajqUlpc2etRG1tp9kUtxExiGAQ3DehPy8E5zXPifat2kiqNKnze7sVPCmk6TEJYdCs4A6tGWjnmLxpIQwRmf5m8wrgZHNcEKUpy5LHtzlKELRI9dn8ffaZNEtbHTJLa4UyGXTL4oQ6HcPMWUdeARzgkjpmtVhJ39482MueLUmangbwjLpa3F9exXEcVxuiaG9ufOZPmyMMABjkjjn1rLFyqQjyo7KNCmo3ZtNNJo8MbH96Y45IDGAGkmUKWTbn+LAIxnnrXk2lKSubyaivdMW/8Q6dolnsuNTtJXSBZobdmMRj4yMg5Yk9Bke3Ga7fYc2qOSpiKkNIK5z00EPjbWZbe50+5fTfs/wA93qEZP7okcxIpG3OAd2MggfhvGlCTUZCiqk4+0ktjxDx1+zVrPgrxjp+rfCy6uLm5EhQxO4jlgLfKQ2SNyMDgk+uD615uJoKjLmgjswsvavlnodT4d/aytzdxaR4ntJtKmgbDSRjcjNjBVgMYw3/oPWsZY1OKhMxqUZUptxdzdP7S/h+HUIdJvNVuvs0ke46hbQF4LfdKRl164BwD9TjOa5ZVYpG9GVSctTp/EnwS0rxJ4YuNU1jwvpiX0iOy3FsBJbyNksJIpEwWVg3Q8jkY4zXOuWWyPblWnTikjhbP9nD4b+ILL7TaWFzaoyCQCK6ICfMQcK4yQSpGCe3vUyw6lqXHHSS1R4f4/wDDPhvQ9T1TRtKs51v4CRE2RKSoVWJYDGBtYmuONKCl7yMo4qpUfMonc+HPCnwL12G3txc6o17NB5xm8/a3GSRt6ZGOB1wBjPGfrMJDByjyyR4uLxeJjK8Ynqsf7HPga81PzLQ/adKaPYwS5bzFkBByHB5GM8HH1r21kmFre8pHmxz509Jx1LN3+x58O4/3c8V/bgKMSR3TFW+vfPrmuPG5VhKMd9Ttw+cSrO6iZFh+xb4L1G1VzqGp2t00au8KSoTCSMkdCSB3x6VeFynBVafNJ6lYjNKkHpEx739iHT9ThmfRPFdwzIxQLdwbsEdiRgjt27VT4fw1bSmzljnHLrOJ5B42/Zk+IHgRJpI9LfV9NjIMlxp48xQDwCV645Izjj8s/KZhlFXB3tsexh8TDGfCzyKQPtkjePG3LEEYbJ/yOK8NRnDc9CdGy2uX9XuLC40zTfsVlJZTW9oEvXeXcksgdsSID90FSmR0yCRScnN2Rj7O61jY2/g5c6Jd/ELSLTxHGtxpbMU2liFL4JUMQc4/hx9PeuqiowleRd1Sj7p986ZqKXyC2shHb2NvAqxJbOqliSAFQemF6+1fUYT2XPzNniYjEVKl0jUM8fhrTJruw055pgTKITApaR+T94Yy3IGPw5r3cVWpKm1FHlUaNWc9WRfDj4q+KbXTdZ0fx3bxLphu5JrSzkjVpfs247e+SWBdsMOAAK+VWHU/fW578XPCL3Xc6fxdqkUccOmWs8lvZbEaIKBj90OcZHGQ4yPpxWtGCjN84VKjqpS6j/BujyWGgrrN3cPHetarc21vtAdUYlgXXJwcBD+Nc+JqyvaJ1U4xirs9I8e6ZoVmkFvoVw2r6refMiFupKb+WPA4z+X0rnVWcfdYWjN3Ry0Hg0LpksVywhu7ktbrI5+UAg5IB6/4nFRKq1sbezRBr15bNPPaR3UMNusY8+TcCAuThev0P4EV6FGVSas0cc3CKcupyV1pum390biK5h+3RyASzRy/eIGMdcHryPXHevepyqVI8sVqjyG4wblPYv21vvtbmS01Lzn6SBYyzIq5JbGOAB3/AB5rvweIlCoo1GcuKoU69NyiVNS0oSM8scrWd2gIW4iO0j/ZPqM9j0PvX28nR9nzPQ+GlVqUqnLLVHyB+0x8b4tXkk8I6HILkWp2zXcTAbwfvqD/AMBB75z9K/L83xntJuMT7TLMFPEtVJbHQ/sg/BaOztLjxbrEO64mHkWkE6/MiMgLSH2ZWwD6Zr08ky+Fa9SpudmdYp4WChSOwjmsvhl+0MksGnDTtG8RI2kMofC/aCY5Y5ckDOWGCP4d55yQC6cvqWOtHZs4a0vrmCvLdI91ADjHcdcf41+pJ2gqnU/NqsLNRRmfEX4d6f4v0A6XqO54phvSaI7HicZCsp7YGfwOK8h8mLThPc92HPg+WTeh4jp+iv4o0zVfA2sXhl8Y6FbZsZ43MT6jZLIrxCQYBblIW74JB/vV8njcErul1R9Rg8RzPnT0Z6d4KuY/GHh1Ide0+FpzFi7tLyJZMv5jx4PUblMbBh04B715mBqJ11Ca0PTxSnCneEixc/Cjw8ml39iulRada38Plzi3JhG3nspwOpBI7MQeDX2eIw+GlSdkj5anjMTCpZo8o/4Z3+H8k0gSwv8ATrd0XbeQXbhHQqEzn0OWznjrxzXyFPJI1Z87Xun0883VOFmtRs37IcW9ptA8Y6hDbo+57eRFlIQgfKp4xwFxn0FeZjMuhGpy0TswuIoYiF5qzOV/4VZ8bvDdxDe6T4kTWIUTasEt15chiXhQdw27h8ucHqOpprA4ilG6mc8sPhKstGY0f7RHxC8A4sPHPhRpIFJQS3NsUQ/3iD91hgdieue1cjnXoP3kW8AqmkJaFfTf2q9K0yISy6RcpK8bgQxXJjWM5YL24yFU8dM+ua56leqvf5QWHqQ9yLOw0H4nfEbx5pwn0Xw5YWGnXTiZZriV2UjZ94gKSvbBwO9KOJnV+HRmywcre8ztW0X4wxxwt/aXhy4imUARMJdgOSNu7b9OcfyrtjKql7zCGEpdzF0nWPi5qCzzw6FopJYo0kt4JNkqyBHDJjcMfNjg9jXThcNiZy56Zy16NKOjmamr/GbxJ4Q1EXOuaBbS+GnaOM3lpN5jWbYG7epAOCen4c54rvljK1KXs660OV4BNc1KRY8FSy+BvH58q5e68K+MZpL+1uJ2O6K6ZgWUnowbkgjkhx1xXrYCvHAz573TPHx9D61T5Fuj2uKFXj35VlIGGX/H6Z6+lfXwx9OWzPlFlzlGTk7HK+LfFIspYNB0y8s4/E2oxS/Y4buXaqFUZixHJ9vxrxsxzeK/dQ3O/LcDFq9TZE3gvR73wvolpa3mryaxqO3y5tRmQBj1yoAH3AWfAOT8x9a+fxVJSpc6d2fV4bEqVTkjoiaVBryQJNbsBG/nhpI1dFbbj65GW5GOvWll2C9qnJs1xmJdJ2exX8Vx6Fbat4T0pYWudWv1nuPNIysZhXJIySc8oPo2a4cfg5YeZvhsWq9KxcNrcPuuJUspLiJC1uEZnbOBwQMZGQD7nnrXL7GTXubnQ60ErSMI6tq2nSCL+yYYo4GWSH7JL5UM+/cZZMlSMg4O0jJ3VLwtSHvSZqpx5fdJtWvdXi1Rra005LbTpgyzaj57PM3Ta6ooyM4ORnIJGOlauEpNRkYuyXMfP37XGmXmqabo2uPJ5sNpNJZNdLbsihXGVDFuv3W56DPvXkZngnThzxPRweIU/cPMv2TvGc3hT4uaTEXPkakTp8u445b7hJPYNjp69a8PBtRrKD6muKi+W6PvS58QWlnHJcLcMEijkk8uBSW2hQWwvrjH5ivvK+CXsuaJ4NLGOU+SRbt1h1G1TUba6uPLucMq3CkhTnsO2Mnp6Vw0J2kos7a8XycyM6G1s7K9Ky3xad13GHfjcRg7sfiPzr6+Lp04qcVqfNyjOpzKT0LN9bQNJGyqNow6lj/EDkflwK+ooLno+0aPlMRUcJ+zizP1q78Q28lvD4c0u1ugzsl3qt6T5Focg+WAo+aRhyF445JxXyGNx8q9SVGDtY+pwWWxUFXl1PpWb4B+GNd8HaHqHie3gi1m28mZZhIyosyBtpRCcBvnOSBnp6V8A6reKUW76n2ijThRvHTQ8A1qLyb+WHbgRsYwvcAZA/x/Gv27LFGnRXKfkWcVZTqtIz2Byc45zxXt8queIptKxp6O4hlLjhlIOR1xx/jXyubV5JcsT6rKaScOaQ/xHCJ5I5UQJCF2YHPQ9/0p5VUhXp8lRXYs0hUpz9pTdkcnNoggnku9Pnk0y8bAMsB+Vj23L0Yf0r0a+XU5xdtGcGGzJwahJXJ9M1K71Ga4hlu7iG+iwJIY32YTJAdCACA2Dk9cjnpXz1PD4eE3Gtue7VrVZRUqJ13hPw7EtjqdtOHd72Ig+fI0m4fNlfmJ/vH8/avFzLD0E06fc9jAYurytVNzynQX1/wj8TLXQZ9bim0a+tpri0s5Yg0qCNlDDdwNxaXj0VMYxzXj4zAOlNSietSrqcEz1y/SPSLiK7eLZcTkrCHXKghCxdiegAXqfb1rlp4pSp+xmb1MPGTcomZbk2yiTTDBPJHujkvFwzc/3WzwB39c/n7FFU8b7kl7qPKqSlh6d1uZXiqx8QeH/E1zqeka7LrekvBGw0e7KK3mlR5nltgAAYUgY7A55ryXhVzySWiPZlWj7OMr6k9zBaavcxQTOitdx5MLt8zrg5yPTHXivWp4ulRw7hNanlVKNSpXVS+h6H4G0vQ7IveSSQRanYr5MCMB5ioF5IPX0HFfKYrD1qy9olofQUcRCMuRvU5rxZe6hfy2l+ljax6RAxln+0KHdmYHDEEYBX5CR7kdueSFNdTrc76Ii8GKLnUoLvULh77TJH87yd+1QhGQTgA8EgjJ6j8qrw93Q54txker6h8TLpdMs7HQ0Fvb26ER3LfPIVAxyfy57++K8ulh2naR1uo5I890qZ/7ZvLu8uGvnktnt5RcZbejq24Z7Z3E4Hr716E6KceWxFObjNNM+X7j4UaVr0EfhG41aXRrewu9Wug1tYO7FYkR/OllyAVWMoMdBn1OK+WlDkq6HsTrQlo+p7X4A8f3UfgLRrra2qadqdm06sic7QSgG09C2zIX0xnrX0mHu436ngW5ZM1bXxNBLJ5dtm2RSX2xxlTx64X5Rn8c49a9aNGcldnPKavoNuNS1CS5WO7WSMuW/d2h+UBs4Zt3JwD06ZrthCMYnNLmcjTt5bG/0uBJbEBeQC4DeU4ABJPrgg8dqwbvsb3drGzbTxyQOswKRKpbyM4KqOefQ8nP0rtpOUtIo5KkV1HWscc0sNzFHs2Dai859znv1xX0lKpyRUWrniVXe6PH/j39m0vwhfQyTCWOXCMxzgnBO3I+n4np7+nj5qeFUE7HmYGm4VpTZpeB/D914Y8JaVpN7eHULm1gET3Bj2biOcADsOnU9K97LKfsaFpM+Ux/7yu3E3JIN8To6kqy7ScHBHT+tdlR06tNpMywqnQrpyR8TePrRfCPh/TQ8n+haPqtzBHlMSXKJOhPXqpKAE/7LDkLX4pm6UarSP2jAJTpep0n7LXxgk8BeJNR0HVb3Oi3StcafYWyiR5bh22xordBnHcjPynNfPYdyjVtHe4sdFwfM9j6osPEM8mgpea9Yw6JdNMxeN7lZBGueC7DC568An61+uYfFVcNSTkz4SphIYyq4pHE+LfHqapqFnZ6CWup47iJ38tcBkYgZVzhcYbJwc4JrzcwzJ1j0sBln1W8m9ToNQsL9tMxp15EZmVmDypvJcAgFiei89Bjk/WvJapxp863PchF1J6stWaxW9qsGrWtpLNcOzGIJuViSDkKRnnr6YHeppYufM420Jlh2up4d+0RoNtb+JPD9lZ3EFglzAzTWQfYzhZFcY7Iu6NMkED69K8bMrtppns4eNqTS3PQfgx43tNU8Kpttoba9h2wzfZHwXXA2NliDjAHX29a3w2Ng4qDR886UqVRnpV40NzeRpNZSyJIxBnVv3YXHUgHp9eOvY89NVe2heK2O6jWlS0b1PP/AIs/CXQ/iPEtve2kn9pN5hTUY4tvlKO8h6NyRwckk8da5KmHw86LutT2cPiqnN7+qPizxx4B1b4b689hexuhD77e5QEJMMjDL+nvmvhq9CdJtrY9mrTjUhzwOm8N/HPxBoVgRNqV3PeLOjxXrybnSMKUdNzZyNv3egU8+xypVpJ2PBdF07yXU+wfhF8XJ/iBBpUVzHFdT3VuZt0SFVj2jDYJHQHAJOMkjGa+yy/OKuGtFs+axODp1W3JanpVppq311JGr7BGpZ8qeBzge56cV+jU89h7JNvU+ZeSzlV5lsQXEHlFUHLAnp3/ACr2MJiZVaTqS2OHHYWGHrxjTOb8c6Fp/wATfB2q6DIkAfyW8suB8siqSjA9QQc818licTS/eQnrc+6y+NSnOmlonufEfwN1bS9L8e2elavpgvRd3sdu06OBJCgJ3BDjPzHAOD0B4Oa/JpRVOrKL2Z9Rj/3clOOx+isE32PXrqWVXkS5tgII9owgxjb7njOSe3oM17OGklscrlGdPm6nF/Z7/UI3RmgIPySwuuMEg9u/48da/QMJiG6fI3ofMVqHs6qqQPBtC1jXfh/8Qb7wbougR3UEM0bPNG7CEQeWDvkOOuSBz1wa+erzWGxFo7HsV8PKtFTXU9p0rx5put2k1xauZUjkaKPBz5hXglR6A8Z9a+opZ5GFP2SR8h/ZNT2zcir410qa78Hau5RLi5MIk8iRPMXI52lMHdxxwD261vH2M6MqknqddOdWNT2D2NSwtGvtEitr8LLOIgsqKCpBxjp1Br0suxNKpT9lI8TGwq4Wtz09hfDOnyaHoUVmzK7A4OwEADGB7/nXqYXArDTcr6M8/H4xV4rTUut23Yzj9PX/AD617b20Pnr33E25bLDPv/8Arq9Ghxbi7oz7jQbK5ujcSQK0xwN7E8+n8v0FedXwNGr8SPXpZpWpuyHajPJaPFOJiIcqHVfmIUH0x64yfQV8bmuT0qceeB9lluZyre7IlvrvSpRYC9jiMy7hbpcKC2cc4HY9Onr7GvilGdPZH08akZaMkujqcFpLcW9nFcykoIYWkKDGfmLNjtycYqJV3PQ3jSjYri/vnvbgn7NtiUARwqzuCcZXrjkE89s+ldMcRVgrRZxywsHK8kXo754bOZrmVV35d8Y+VR/gMVMsROe7NaeHitUh+jR/21dRi1t3KjK/aZMevb9fyrklUlTXM2dHu1PcsehJYCz0YJE5LyAlePvHHFZYeoq07zNatF04e4bNpus9HXzQ24IF2KOcn0ArDEuMp+6a0lKC1OY1zxRBBra2NqiSSQR7pSrfckYDCnsTj68e1b0aMqjVzCtNRTuzxn4i6Jqct3NrGnz+fdNIJLqCVjgqBj5DwAeTn1IAyBX3dDAxlRUlofNTxEcRN07j9NudQ8S+HIb2OEQpIMyZOCwyfzFcVTMHFeyXQdDL5RqXb0JfD9z9kPlhWEruVHmHn0z/AIfhWeFlGVTmY8VTaTUTTurgIu2PLsTwB24wP8//AFs/WVczhh6XKtz5ehls6lXnkaOmQR2kQeRiGJyc5znqcY9q+dpN1J+1qPQ+iqx5IqnEwdWl0qS5m1XV5IoYLRMsbh/3UXOSWB4zkd8nOMc152Z45T0gejgsFNR94XRvFeneKtChutKvh5M/CsRhyuewPPPSvn1iZy1Z1vlhLlaOp0WT7NCCxB28hev4/wCfSiE+eqnI2n/DaibUnxr8L2GjarDca5aC1VSrI0gKMcffVlzjtg/pzivpsdiaL1R8XRxFWeru0ePeKv2tPhrpviWXUBq6XFu1q0M9tYqxdZRjBU4wysAPTBbvgk/L1MZ0TPXpqc07Quzzj4Vftw6N4M8f3Yg8EX3ifQLtZo5IG5lQMQw8vIOAGUtjtk4xmuF1k3c93C0cUqTTVmb3j/8AbDvPiBq73GsfDnU7XSLiY/ZdTZv9JtMD5XU7SNwyuVI+YcYOa7oYy0ORRPIjlONVV1qr0PVfgb+258OtF8KX3/CZW0ltqcS/6LqrWG2O9KnADRrlA6lV+ZeoweDXlVGua8j3K1ScKP7vc+bfiB+254t8balqEelT23hqwkZroxofmMigbQMgjJIGMDnGcDmsViXTd4HixwVTG/x2eHaj8cdc1mO4Go3d3e3LRloJmuOYJBx6cqVyCPyPoVMROo+Zs9GngadBKMUYmsePtf8AEMcxeRniX55FQBiowFJzjOCxz7ZHpURryXU6nh0/idxfDvxF1TSBBC+28s4yqywPx5kW7cykgdT93dzjpz2h4ifcuOFp3ukXtO+K2r6bO8Nq6JaSTmVBcbmZFLE7dwPAwQDx2HvUKrLqW4N6JnR+HP2gdW8OAobhhKbweZPFlmjj3Afu+mRgMNrdQQRg134fF1aT0ZzVcKq0FCetj6E0b486tDqM+nx+IDO9m+y4VgHxgkKylhn+6TuwCMjrXu083rJWbPHq5RQ5uax2mj/Ha/1G+jdLu1vsxlI2bAVwrZZVweGG49M5HYYrrw+bzpyvJmNXLITjaJ0GveL7TxjpE2nazobyW06MHNvKN8StkFlJGR8pPc/rx2YjMqeKptSWpyU8vnQleLPFPAmiWnwMt/EP9oayktpqUPlwyz20kSiaKRDHwA43NG8hwDx5bD6fJKUac2z7H2q9hGmlqe4eB/FvhC68Cwaxa20a3NxbJIysSJN5A+chTyTjnjPJB9a+ljXoyo6bnjVZYmMuVLQ4r4KQ6x8StQ8SX2tXcunWEFw1tZaeIwzLGOjF3BLLyAccE+mSa78poQqybmTXlLC4fm6s9viuNStUkFxZQmKNiqtanBKjkEIe3PQHg9jX2lJ8j5XsfE15qtK5j6745t/D/h641C6RYJxuMNtMShYfw7iehx3rjxmOVGPKmZRwsp6UnqeL/DyfxV8Y/iBdazqTR23hG1XyPsqASLcOVyVDcEbSeMcZHIIrxsNCpipc1R6H1dGjRy2hzzfvs9ysPCOi6bMs8FlD9ojAj85lyRgHp6HHoOhr6OjDD0dEeDiMViKur2NmOONcOFGcZJOM4PuPr/npXauTltFnmOtV2kzuLe60bUPA0tpJp8V3qRGJo5ItytGp4cdtwyOT2FfGYuFWOIab0Pq8JiU6Vup5Tp3hfS0kknttPCSqipcpDOUgVicqSo4LYU449ew566VNymjSdZwpvUvLo1iCcWkOSPm+QZPtmvp5U6cYK58s8VUcnGLJ7jTc2sluiGNthC9Tt64xn6/p7V5eLoUZQuj0aGKqXUZM4fxJA9/caZFAI4Z97h1kbCKwjPzD1Hp7ntzj4qfI6lkfVUm1G7IJdD8PaneQ3eq2sLSRErDcsNrSFh0Azg9B09q9Wi6cIu5z1akua0DUjuLOznuIo5I7e1SPa8UgJOCOOnQAgZOa4J3neUDaNSqtGadq8NlLFb3UoWUxllUnJxkcr7crXbhZQxEXCauznxLqUUppninxo+CPh7xTfvBb28dr4p1aUG2ZRhJGVWaUkdDuXJPf5Q3OCD83jsDCM3bQ9nBYmMoLmPEfh38LYPD3xJvNB8TJY3slg8TlDcqIirHJTBxnIBOD3Uf3ufBhQkqqTdz2qVanC59a6r4Xiu9K02x07UL3TLa0l3oIIlT7LhCFVlyQwHI6c5ORX08MFzK7Vjx8RilOehw/jTWLvwfpF7POwuJo7MMyW6fekWTG8KOQCr5wOnvXlTjafIhKSnsV/BngHS/C9np+oaj9l1aa8d1u7i1iCyI53GLfwSxySpyBktjjNdKwrTSep2rFezVkzpJPhl4cOjfa4dChF75KLC9tZxt5YYDczAkZAB6AZwe3NdcMFzuxyVcZJo8Yvf2bvHXhbUp59A8aX9raTEyxr5UgKHOAhUE4GG65Pp712zwGMgr03oef/sNSVqlrlz/hI/iN4e8MXU3iqx1CG0huWhi1G0z58QBDJKUOQyHG0k+/qDXBiaeJgv3iHSoUL/unc7rwLH4peaxvI/FdxcWU+6UJqumhCqZJGSCDuByue4fNTh6k4rc6KmHp3SPUNJvzp+rXtxbSvMlwojeJH+QBlyG45xkg8HuPWq+tzhK8HYzlh41I8skcx4cs/EV74d8V2+p+KE1E3VtPDaGSL7NGuAQrueuQ4U7gT0JHFRXxNfEL3tUaYfDU8PrHci8VaH4CsbWOwvNJ07Ur8xR+baSiJ3QNtT55DyNxYAHPUj1ryZ077o9WOKlHQ8P8cfs16Tr9voUugQReFtR1PzRNpt3M0tsrDoFkG7bubaAMkfN7EVyzwr0lE6ViOfSR89+IPh14h+Fuo2015p9zp7LNmC5CnHmKc/Kw4yDg4PP1rgqwknqXKMZLQ1fC3xJ1nSY7yZNUn81WSVA3zCVhx5ZB/h6N6/K396kqrp2Zwyoroj6C8B/tNW+sWq6RqMzaBeSb0hmfEsC9/nJ5GeR1B4HOTx3Qx7n7rOL2coO/Q9f8KW2i+MPCunvfXkHiGCKRpI58B98QZyqEZOWRSFyTztyepr6DA4iEJe8ZV3OUbUzstQ1nTdMtbplWG3S0AIeQZ2E5ZjjjAwBz659KeKrQnP8AdomnzRj7xUXxqsOmQ3K3DXNvldk6Qld4ZjxjJz2xg9CK8yau7s6ufT3mUvDvxJj1COyuYZGtZBh/LjZXYrt4A5OOxwOoGKXKpERrRTsd0fiN4WOo32ktcNf6jqTRSJHM4LRKEwW2ZJUEgZPTjPFYTp22OuFZy0sZWt65onhZ4dHnmkOwyTNJOuGcSPuGMYBXEgUY4xgV6+DrcibkcGMjObXs0cYPFOleDdUae9uLey0K+HmK0hC+XkBg8ZPDRuG5X+FhkZBwPWoZlTpNnkY6hOUVqctd/te+DfAS6q2jXn9oRtGYUi8vDOpUjGe6nP0FeZXzClKfMtw9nVlBQijwb4vftGa14wS103QmbT53lEs8Nn86SAqHUK69eOCPcjAxWMswxGJ/d072OjD5Uubnrao0vgf+zo+peIE17xVaXDWcYDRWM0ZMk0m0ACT+6owTycn889WBy6tVqr2yPbq4mhg6LUGfVkhuoHhmitIrY/KjbWO1lHRcAcY7cdyK+6WBr0WlA+JnjaFeVpu54v8AtW+HXv8ARtLvoree4vo5Q1pJBH9x1G50cAEndGuR7we5rws0wdak1UsdeAxNKpKVJbHsvhHX4/FvhjSdaRlcX9tHOcAfeZRkfnuH4Yr7zL66r0IeSPicfR9liHd21O1FtDeaeluswlkj5AJPHcj/AD614lSVSjinPltE+ghCni8PySeqPFf2gPh9PZaDZePdIPk+KvDji7QJkNPagnzYzj7wwCee24d648ZX9s+aB14PD+xpqM3uWpbWXXG0Lx74cgvVlvYlkvbSMgGa327t4Q8O4UYBB+YHvgCvksRVi5e0hofSYei37s2el6lrkfxR+G1nr8Nw9obhPLebyj5j7ZCjgr/CxKlfbr9caWOqWabN6uCW8UWrbwtJJBapGAjsn+qVQNq9P5Dp7V9Lhs89nDklqfO4jK5znzJlO905NImFpBNHswXZYTjPB4OPc/lXK8ZGdTmijr+ryUOV7HNi2uZLM3HlSSTSAsqBgqJu5x2Oc4P1/KvpKNBYmKklqePOqsM2pMlvdMg1OyX+1oImiSYGGMgSdVIwQeCTkfjiuLH4S1uY7MFjJNPk1OS1j4eeE/F+/wAO+IdEtJne3L294luInlALAkFeVZcAnBHYjg1nGlTnD2biX9aqwn7RSPF1/Zs8c+DriUeE/F728pd0t7S8cq0lumOhBIA+4OnfHpXyuKy+dGo+XQ+ioYijiYe87Mltfjd8S/h4bzTfE/hie7tPMV5ngy6rGGIJ3LkYXn8fpz5SnWi2mrpFfVU9YM6eD9p7w9Dp9sdM0YX2q3k0MMgQDczygZHq20ghscDjn19vD5rLDRsjxcRgcRXlZaGXe+PfHXiaMw3HhKwsdNu0ZWa5ljGQ3Khl3Z5OT6/15q1WvjPfa0O6hh50EoykconizXNG8Fjwvf6JLo1rcIYbC6M3nNE7gRgIdzYAVjgDBCg45FedPEVfgex0/Voxlfub3hrxl8UvGPhG00zSrcQX2lSyWuqSPkGXapZHBHXeDn04BBwa9fCutX9yLscOIwlKHx7G3F+zNNf3dlqMmu+ILPXY0ZZ9RF4OSeu1QDtBIXgE8Afh9FTyqdS3tHqck8XhaVP2cYieOvBmufC6CG7/AOE51ubw7cuYZhKgnubWTBdXQgcqxVgwIyA2earHYNYeO+h5+Gq068nyxsz2rwqlrqVlBqNjqbajYToGgKuGQcc4I6/jXt5XSoxpqpFnj46vKcnTa1OQ+PFtcafYaXr2kXCx61pDyTxSBQ26MxnzEweuV7D074rhzmSr/AellEPZx5Zs3o/t8WuRGOZhDOhxEpTZ1x944yAO4xmvDwvxcsj2MRDlVy1qcO22jN3FNe2km+Ka5tGG9QQSDhsnqWPynjjGa9Crhp35k7o46OJu+WxTt40vZZ2tlTV4IpVETwt5c8rKvMbg4UlcjJz1OMDBzhGnL2ikkbyl7jjfU5j4jaQnxC8Eapp2rAaULi0kktbFWDJE4G5Hmfbg4I2nacAFhz1q8dQeIpPQjCVvYzt1PiPw5Nb2njHw3HcE6XJY36/bbkucBVmB8znoQCwIAAAQEck1+Xyj7Ova+qPsnJOnZrVn6Q6N4o0zxJolprthPHJps8St5zY9Bndg8HGMjsSRX6Tg8wp1MP7KS1PicRhaka3NE6CyuBHvhkXNuwDKgOdnH+HNeTWlFVND2YJyp2kxv27TbURusLSGSIvGhPL4YjGOx479jXqwr1cQlRR58qVOheqylPIxgmuHAR413Y/vN2z+OO1fSV8V9Rwvs29T5mlh1jMRzpaHt/wivtNT4TStf2siW8N3HcN5sYy7jYx/MjHU9cdK/NcVVanzxesj7+hD3VC2iK/xF8cpdp/Zqs8jyyC6eRJMoo28IB29D/kn08py+Mv301qefmOKWsKaseST2Qvr25MDfuVy/mSHAx/9fP61+rUKtOjTUep+aV6Uqs2zLeMK+30zyP5V6UZXVup5VuWVmW4FVrUqn+tyOfc//qr5rEtRq8tVaH1mFi/ZcsDXFjKNNuoy3mZXIIzjPXGfz/GvKpYmnTxlqbsj2q2GnPCNTV2cukDTOqKpBJ2he2e1fee1g4cyPzyNKXPy21KuqaMLh1DkW91C2I5wudh5HPqOTweua8PE0qeIouaep72Fq1qE+SR23w3jzcTTXkAt3SNosMx8vfgHcpP3lxjnrxXwmNx1KmlSluj7TDYWpzc72NaPwHoFjaya7FDpvijxdaRzfY0uLgRw2xYESMWwegXnI7D1rx8fj54iMVTR6+Eo06LcZvc5jxJot1q1y17qer20MjSQNLDHcLIPkKyeVt5Cq2wBgMZ5roh7CdDkt7xjzVKVVyb0ONPj+y1nxfqvh1Ut9Pu7FtsdokgLNHtznAx1ByfqPQ16mU1KeGq8uIVl0PFzd1ZR5qbujb8q6sNOtYreOKP9+ZydmSygbcfToa+kxEMPiHak9zyqFWtQheauSv4Ni8R+MfC+tFlgvbZm8y4I+/CwO5CBxySPoeRXymNoUqKlFK7Pp8LVlUjFyO38FeGn8TSa3d/2ddQSWjmC184BDcPk7SueowMk+46c188sxdOPs5bHrxwanNyQ/VrCO00uWw1SdfKLmKYxvlA6kFgWHfJA+pHFcdepGUv3ex20Y8kbM5/xBa6VosCebfrb20m1V8uNmyOgAC+44rNN22HeLZd8Nrpd9JDodndsvm4WWWcZdkyFbKnn1/HNKF4S55mXMptxiQXnhO68OrqMVlPCtlaXRhw7jKEkkbl6jrX0ftcNWo+6tTyXTrwqXb0PlP49fDnxJo2r6n4rXVL1vDdwkFrfvb3qRPM8hwEZOuzcqE8YwvtX5/jl7Oq9D63Dxpzgm3qj1z9mBNIvPgamkTzIup6ZqVxpqXLPuW5lWTeWTP8ABskjA4HQmvRy+pquc8XFqUJNLqepax4fu4ZHfTIZdWa2CiRUHIyAVGT65/nX2k8bRdP2aR5UcJVfv3M3W5Rb6h5dyUtLiVcRfMOgxkgZ7dP888UXfQ3ldIg03XxdXv2aawkhtwCYppAe3TI7Z9K9Ohg+Z3R5dfGezWpfsYRc3rI28RHI27iobJByefXFe5OhSpQSh8R5kcRUm+aWiNJtRtrF1gt4/tEwUR5z8pPOcYrWOGlGn7SWhnLFRnUUInlvxn8zUrzwz4eEMMhuLrzZQgARQskQK5J6lSeeeeB144KzcnHm2udVlGE2tzr33BZcEmQA4BODntzX2WIU1h1Gl1R8XgnT+s/vXoZXg99Yk0+7/tyG3t5TNI8McEhcbA2ELE45Iwcdvzx8nTliMGm6mp9fUo4bE1EqTPDPF3guPUr/AMUQX1pPeW0byNBaJb4Wd5EyWLHGdu5mIBAz14r4vGN1qvM+p9pQh7GKiuh5TqvhaPw7rFhqnlS2i6Feq8oebfLcMr8RxIBjCoASxOACP73Pgzi6ddWOyrFVqTUj6G8H3ll8Uba1v7LWft1lcsftWnX8SSGE7dw469WH/wBavvsNCWJ5YX17HwsqscLGTlGzR6HqHhG3u4IhEzW80KbFdeBjA4IHGMheB0xxX1yymi6aTR4f9t3lZjIvD1+lvHBLfxToTucSW/JOQQFwwAAHHOa5f7GgbLOoxZe1uxvpNEmGmSwQasISIZ5I8qjcc9zzg5pLJkoNvc2jm7nUUXs+p8/ePdZsde+IXhabWFu9OuxDcWd5BsX9xtZTGRx0LEjJJGD0Jr4fN8H9Vjqj7HBVnJabGb+z1oenW/j/AMRaRqi2d/NOouba5hGTC5zuiVvUDPTurY4FZZNGhVqcklqeRmtWph5qolc+hF0TUNDto1srqaS2hV90MqeZkZJXkcjAI+uOoya9jGYWrQqctPZm+FrU8RH2ktLGh4Z1D7UjQ3UckF65ZikrYJUcgj25HvyK46dCMaiVRGtSrNJunsjmvi18Nbb4ieDLmwuhC2oqrPZzgBSrgHaAeuOgPb+ndjcBhqsHyM6MDmdVTjGS0e5+fvj7SLLQb2PSVkma9jgRb1pQQYbrkyIBgDaCcA45wccV+X16PsZuyPp6mutrC+DfE3iGG8stOt9antbaLeFBudiRx5EknGR125wCMnjqazu2jzqtGDV1ufpZ8LNfste0NdXtNVv9W0XVbiK3s1js/JS3K4BX7uTkjDMSe/I6120Jyursi1oWW50Hi+3kWW9uYp0s4C20SsAeeM8ZA7Y69TX3GHzKbgqN7I8WeAhf2kldnm9t4c0i2uNRuJ9f82e+lE8UgkCJFhRjABwQCG/PBNdv1eNS7aMlXlTsmrM+NPjz4cg+HPxO1C2tA2ydlvLe5DYwjAMMADgBs4wT09K+AzPDuE7pH2Uo+3w6drn0h4V+Pvhc+C9Gsl8Z3s15p1hFFcXU6FZLmZslgqZ+VFC4z1IIANcdKsoLV6nhUlKDcGj1PwT498O/FHw/d3Gg30b6tDIqTRzD5o2bHJUED1xz2r1qWNko7kQ5VJwqIst8ONOmv3vNOuLiDULpG+2SxBVe4/3mKk4GOMdOle5hJ0ZvmqO4YqpOUVGn0J08LQQWSMbRrIoSUbaN0nUnkgnk45PNel9TVeXNQOJ4tUF+/OQ8Ly3Fpra6fresST6tOslzDabcRRxb+zAAOQMfMfy6k8tWjPDPlnK9zWEqVSSnDVFrwtpt2NQ1C4a9a5le6d9hztiVjuRPfAIGavDNqXuuxx41U78tjU/4SWCS7nt2E1u8UgiaSaFlRyRnKnHI561788ZiY2W55X1ChKPN3Lp1O0eMN5uVx1yOcAf5/GvfwuPaj7+58/isscneOhPhSikEnK5NfQUqvPHmtY+crUnTly3Jba3N1MkS5BZgP0P+fwor1o0oc7NqFF1qigiXXPCtxFAzbS0UeM5HVsfrXzFXH0MbH2cNz7HDYKeAnzyWhyCtcfaIRNbEhHLRAJkrwf4iMg81408FVjf3dD1/rFJu8ZFzwvF4qvGvLS5iSC08wi2vFXc/lhR97IOTyefb8/lMVCNGpaSse9RXPHmTNPVdINhf2817qDq7cRwq3lozEjr3du3PHtWMZJzvujolfkbKreHrULPAsIlWU4m8w7ycHODn0PPPr0Gc17U6uFVG6Wp5NJVlU30O18HaV5UkSQoFCptVEGFUcdK+WxE420Z7dODbu0d8rWdpg3UyRGMch255OBx/9auOnTqT+BG7qRg7SZz2p+KoNT025uLG5BEMrRxxBcF2GQevXnv2rthRlTfvnO6iqP3Webwx6lJrt9IE22bLkHYAzvgZYnqfT8K9nD1adOabPMxNCdeLimZlvHqWq6u1vcWwitRln3dS38Ix+pJPce9duMzKThyUtDnw2XRpPmkb3ieQ6T4UuIrOBZb2SNlhTcQC23gkjoM+nvXBhsLWrrnPTeIo03ytnhnw58VeL5J9Ts/FlvY299BL8ghVwqxlux5zx79/St3TnSlqzz6sOWd90zo5r3VfDMtxrfiDU7RtElcrZ2trAVdWznBYk7sAEnkY/mVakFH35akU4SfwoS2/aD8Em5it7rUFvpDEJCtipmPPQFVy2evHXjpXmOWKqaUk7GzUIayR2EHiHwB8SbK1tr62nmh+/wCRc2UsSqc4+ZmUA89ue2BRDBYq7coM6aOZU4Oz1OO07wL4F8I+Ip4fDtneiOBirNaebJEkjn7pIzkj+7zgHnFcdSnKhpI9Go6ddc0Ue1aRbaDpcUcd/cJA3lrJIsucKpwBu9z6ex9K4XWd9CoUr9D84/C/hjwdKkxu/F99qst4QDHbzC28yInLoScg8gfLjsMV2xkpR95nFelRX7uBT8aa58N9C02Obw5oymdiVT7W7zCQgAEnGArc5xg1wVIK+hvHEVJtJwsiD4c/tD3Xw/KXNnpQi1KB9yXdtJ5J+8eDjvyw9wAKI2W51TlXUfc2PaLj9uPX9a8N3X9r28s32kJNBNcMjO0iHgZGDtIBzkEHC5GcVXtFFnnVXimuVS3Pnj4mfE7Uvij4su9e1G2t7ea5IJhsYfIhU4xkKMckAc+1cVaftNhYTD1Kcn7ZnKySmOUKQpKMAy4/Q47fpWMYpbnoOy+El1K+t77UrmSO0WwjmcukMTMUQHnbk9hiqceqFe71I5MeUPL3hj1APX1B9KxizaUbkazDbuVCCRjjn0quouWxGzbSODgHIOD/AD/OrSMkveHugm3Lu+Zl+4voD1//AFUlctqwWrz2kjeXO0T52sVbaScggfmFI+g9BVOUhOCktSzba/qGlmYWWoXNr57CSRY5CnmEZwSB1PJ/yBilJ9TNwS2O4t/jprdnZxx2b3MUwhCGR7iSURyCRjuRW6dVXGSBg+vGylbZmE4dS74i+O+oeNtAttN1ixhunhmE63O8F1cZB7YIwcfqMYrOpK5mqUlUjLoezfCH4geGdIW10bT7O5R9cnEkNu7rM8MqRhZFWQYJjdtxVCMg4IBBFdeHqcqs2elX95WSPYIPito/hvVpNFPiE6Neh2SaynwMOp2tweD8w6jr1GcV7FDHSoP3Tw8RFYh8r2NK51XWtQuINQs9caSKUfL5bKEIIHIAH8v512/2pVlrc8+GBox0aOa8XtqGukRarH/aEW0gRyglgpPOB9efocVyzxEpu8md9HDUqLvFbmjYeJdS8PaNb21gFt7K3jCQW8ESr8vYBcdTg89+e5rop5rUorlRjXwlOvK1R6ldfihqIdJprpiRGBj5CPY/UevGMe2Kf9pTb5rmKwMFHlZah+JGqvJYfZYI762MTRqYCFZOcbSp6kcdCTwK2WcVY7GLyylI3vD/AMYDDcvpyPFLOkAWSFyVkUEYy3r0Jz/9atZ5q60eV7kQy9QfLEsL8T5PDtuY57GKKzMmZJGmxkBtwyfTk1vHNORXW455dN6PYs23xQVdTt2WOFIBuCWsshPmDptJ46AnnrkDrTnnU6isctHKoqTbMHWPHXi1GuXtIILnK+YWafY/XG2NCMMcY6kDmudZlKUXFnYstpufN2OiurNtT0KK+ieKe9RCwLHLRS4wwYDnueRivIlVbnc9pU4KNkc/aaeF1I3U7xr9mt1aC3hhHyYAydxyTggdMdfcV2wqynojFUIq8mRrGlpr6wT2GoPc33y+Rd3CpDMvBJAI5GTjbnjHI4r6LC0HFXZ5FavaVkdvBqouNUsUnia3eJmthHKoDLkDaAwyCDlcEHkEdxXEn9UrOaOvl+sU7MxddnsJNR0u9unX+0DcN9gIDCRCR2PUZCsCOmODxXPXn9ZnddQo03Ri49z57/aC8LS6Zd6f420u3e6heBItSilXDO2HQOh6MCrhcAkjYnpxhjcL7NRnDdFYWrOTlTZ6B4N/aM0Tx9pL6i4uNOvYY4re5F3HgPMVO4ofQkdPQ88VNbGpx8zGdKtHVmH8JNC1X4qXd14x1HVXtrJo3tbHRZNri7VXEm6T+4MhRxgnPXkZMBRnWnzWOqUqWGoc0n757Hr3haSe2hvtOs8awHeQ26T/AOvJO4w7h/tcg9mbOCMg/W1qUFZJHg08RzPUwrbxB9kS2isZ0ujcoSIXLA78E7HAACNlQpJHX15r5+rSq05c0H1PVpyjU0Z2KeLTJ4eivo4GgSRQsbsBkNjO0qO9e5DFVYwSPHng1Kve5pWNjqHiPTmh+z+dJyFj2ffAHPB98g/TnNRjZuph+aa1OrDr6vVtF3PNdX+HdzdeN59Vh1fUGkt3JfSodrQsu1gFKYJz3BHp7CvmqeEqVo3ie5KvTpRvN6mR8OvH2meONT1rSrLdY6lp0iB7ea2YBEJC7wxIJ4ypXA2471EaShUUaiFCtzwbR6VbW+mylBe232jz22PcKC6nb1VhjOCAeOh5r3K8IKjaCPOp1pOprsY+uaFoviO4lWXSrK5i+0Eu0kSSGZNpUDlegIVtvqtfNpJysz14yurmHcaV4Ls7nSNP1LTIZLewjeS2sVldfKZnQjZg5yG6e546VUqtOmmjknVd9DyL4hfGfwBFcapd2yi9e7lVJbSUBkleNldH246gOV3D7wHXPNePWqwk9DejUrXOD0P4feF/ijo3iPVNFVtGuNKEEssCS+Y5jkzyo7hcbSDzlTk8iuJ0VU2PdhUaS5kcPq3wb8Y2tte3EPh7Ub3SYvu3T2xi3rzyEbntyB0x+Nck8JKGqKcFV2Zu/A3V9Z0GPxFf6dqKWy6NanUZNPvJ9sc65KOAnDFgWDfL6EHkgjanOdNXZzVKUIrU9YtvjL4O+I/hvWra5vU8Pazq9nHBdSSAlGK7lUAdGx5jc8H1ziuuNVPVM4JXVnJaHbXvwqXxH4HtNG0nVxbLZwRx2cqMWYgIqM4OR85CLtPTnHeuujBVpWci6s6ErHHy/se+L77S7KBfG5a1tQ3kJIjqYj82D8rf7R9+a9p5XF0+dTOf6xhfactj07wN8NPFHhe/0rw/rmpWF0bhHtrXX7e2zNkiNo4n+XhSEc7s85A4wM+NKDou256lONBu6PYvGXg3SvFF1oa6lNN9o0EW13FPakCRMdQ2BgoxQZHp6VzLmk7I1fLTlzLY8b/al+DPiL4uXWmpp+qW2g6LpsZU2cgYg8j5xtAGMKvXpj6VpKg7WvqZxhTnLnmeWeFP2IdMgtLjUPEni9bzTobZLiBdOi8pnYkHaxfgDaT07iro5deacma1MVRpx92J7f8ADH4N6B8PbOGS00hLe5nUsZJ4w0yk8gb8Z4XHA4zmv0PL8JRwzSXU+RxuZSqRairHef2SkrmdUQSkgZHB9hkV9Z7XDxko21PipvFTu+hG64Oc+oz2yP8A9VelzJ2seNNOnJye5n61pyXmnvut47iSBxcQpISFMqHcuSOcEgg+zEV5+ZUva0n6HdlmJlTq81jxr9nvxENL1TxD4Duh5c9rL/atjGSflt5grNDg85QsGOM8yP6GvlskxPsKroT3PezrCe3pKtE+gdJijjiaYuwYHHAz2yBivZzKtKT9mlucmV00lzt7E+r2MOv6e+8iaN4TDLGedytlen4t/XNfMx/2ZShPqfRz/wBocJQ6Hhnwn0X4g/DrW7XwpLarf6BpkbSWWp+UXElu0hHkHJypAccnOFGMEZr5CovfcUfURotpVL2PX7fxTBo2lmKPRntZJL6c/wBn7TJLLOZMyug/gXLSMScDGT9cuVxBueyZU8Yatrk0FrcQQpCbmNFeFrhgI4lYkbVAI3nc3J69O+K6aFLn1SOetJw3ZxvgvxvZ+JdKivbO8jvzI32cecDHJ5qj5o2QgYYHdx0xivRcVDociTlrc6OTWZGRHFq/kpG0m9NoUnB+XBPUDJ/XNfU5fmSwtO0jwcdl/wBZl7pLcw/adGN9cttglCyRrDN8ybWyBuJ6nOeO2K5K2Y+3qXaNaOC+rw5YsxL/AMRQy2xRopbCSSEm2nVSzKxHy4yOx25HfNdVfETSXumdPCrVOQ99Ug8Ry28kKxx3NhKZQUn2sx2OCAMH5W6YzwcZ+7XJiak6kOaSNsPThQlvcpJcadrMZunswWLeVJCzJtcgjG/n5WGcDv29K8yHLHWx7Mqk7e5ocP42+CnhjxJDfSeFbC10DxjZhRFMJGVNoIbDAHHbbntuyelc8sAsVO8dBvHqjG1Qv2+m/Fm4gu7a11fSbyK3+W21G6Uk3ADBQOBkYUsccg7RXpQyvFRXJTeh5c6uGb9q5sy2+Dfja5uH1K78VQSshEn9mRWxeG42qv7suSCM7duQOMk45rrq5ByU/aVHqY0s5pVKvsomr8LNRYRskcWo6LrqyRW+qWt7Gh8pwg2lRn5gyldpBJwCK+Zjz0KjUD3q0Y1oK7L+ufEjxd4Nn1CbU/C0kukROB9rgnWX932dlHI4GTgHH45r0pZjiKK11PGllkHrFlCP4qeGvH9pZ2VlrC2m27huHmu1UbWjl3BUU4zl1CEHsT71LzJ4iPJWNKeG+qrnitWHgm/TwdrV3pOirbXHhW7cyRG2lVzazMX3KqrztYgsMk4yewrWhj1R9yL0OfEYJVX7S2p6JPYWV74dkt9RZEtZEIkd5NuM85z1wODj6V9VSr4b2N5vU+frqvSqpU0clpXiHT7nS/7NSTT7m8s2WMW8c4WTbtBQ47Hay/LXy86tNTckfTQnOUEprU0kurvT2GshJZNPIEdzZu+TbPkASJ7Zb5l68AjoQfp8HVjOF2eFiqdTmvex0dlNY3kDrZSwywsPMIhIZSW5yccc56n+pr2f3VSDjFaniKdajPnkyqqtcsYbqUpd2TMWlKjE0DD72B2OPzXuK4IUPZt870PSniZTtKktT4t/ar+E03gHxPFrlhEw0LVy22RDuxOF+dSR6g5HqD7V+c8RZfClU9vRPusprvEUuapuje/ZR+LmheGdN1Hwt4mlaQahqUQtIwpdFZkKsT2HzCMADnLn0r5vC13CakzrxEW/esfVPijUNR06OGWO2jnuU82SLyZT+9yuduACeQSenavpeaNZqaOFXasaem65p+o28DkrHCqgB7cEFW4O3jqAMHFdHtnB3pszsmuWauh9/cR6kttaWhEN1fOrNJJJh4o1ILOAfTHA9WFcGLxE6y9+VzbDU6VJ+6jbv/Hn9iaJceGo5He0sBCyt52ZWCq255GZuSWIwD1PvXLh6LrPnkddWsqa93Yxj41F0fKFtcQuQoRZ4HzyMgE49Se/evtsNQr07cq0PmMRVoyu76suQXM9zbKrRGMk45UknsOlfUYeCv7Wsz5ivUUl7Gkhbuza3wrEFuCVzytetDFQnseTiMFKklZ3ZseHPDF9rC+ZCqR20ZzLPI6qqLjOTznAwfzFfEZ7j4Rnyxd2faZLhJ1Y++rHQah4st9L0zTbXTrP+0bK6TzBeY2q67ThlGMn5gPTg18fhHVq1/aM+pxDjTh7NnJrZGe9RrdFjCtvkkZsKo689vWv0OnmdOGHlGT1Ph3l03iFOKJ7q7ga5ngtbZLqRiG+0yn90hOB65IGSTjHTAPNfCzzbERuo7H1scuozs3uQJeB7i5t9QkivIN42holUR5B2ptyS5xg8+vpwPMdOWKqXnuepOtCkuSIkcVxqsG7zXW2vXNt9nhjCnacj58HpgHn+tfQ4aVGnHkktTx5qUnzHGeFvCd74bvZ9Nlcz+HvNLQ3U0pMsRLfccsSW5bCn0wOvNdUq9PCyTjG9zklQq1n7Xm0XQ5r4r/BmTxlrlpr2g37eG/EFkrKNRX/AJaR4IKP684GT2z7V0Yt0q9FczswoRkp8ktYs9OsHubfRtHtbsrPqUsSo7x8h3CDcQeOOM59xXzVLFyws7p6HsTwKnHRGR4gvbvVQ+m2sz2NhbMY3ltyVknYAkqrggoqvwSOu0jpXuUaP9oRlUbPHq1XhHGKjcvaPfXd9pUjma5jnSMQLN5jBdqnPHPUkdepzXnLKqc21vY9F4qUUpNWudBJoWoW3hezuvE0cFtaancQpFHHOWKtJKoidmIHO5gxx79a8PEUo0Zcp7FH348xBrUmn6PfwWl3qMEKy7lRJj94KjMcHovTIHfHFYJu2gaJnM6npGg+EPEtl46k1I2ZhspIzIkbMnk5DA5yAuGB5PqR0zWU05KzZq1FxXLudlJ4Rk+KlpJrp0eKdXcXKy/akVw4VdrYGMcc5BOCPXNZU6nsnZGk4+1ieVeMtB8NfDhdb8ReJBNrWnRaLNbpaTqbiMXjunlEBlI3f6xA5Hy7/escXQliFzo1o8sNmeafDr4pHWfj7BdXumQaPpfiC0jhjW2hZYobtBvkRd2N8nzIjN1Jx2xXHQqLm5TDExlN87PrSbxjqsHg2202UJaXkio8zQ+gPKLwO4xnivpcLRjOV5M4alWShaKOO03wfY6pr51e95by9rSk9RnOR75A/SvVlZO0ehzxenvC3GhRXLBYy6GOTdv3EMy+vHfHH0ArWOJqRXJHRnPUwtKXvy2LrfM4t4VaNO74wvH+fqele5g8RGj71TVniYuhLEe5T0RUsWk8/dFGXjjON7cbu/Ht716VfFvELltZHn0sF9XV73kcR45vEvvjR4TsWlgSUQSX7wupZgq5AZT0B3Acn3xXzuYYlOrCnHZHu06DdBt7s9HttGjeItNOkUjElAcDsf619PTzdcqUT5b+ydXOQuqwWmmIkKsJJk5kkB9hwPpz+dRjVWxcLpHZg/Y4d76nl2kpqHjbUNatLxXtvMknt4Y2Ur5cexVwwGCpbBbJ7MAMV8RXoujJc59nSqe06nKWHwO1Txr4p17Q9Iso4YrS+gu2ubibbFDHsQMSo5ZjtZVQ8d8HGa8erOlHExbPVVFyp7lnx1YaP8BJLLWtLsJUtp9UYXJt2Hlr5oUPkHgD5QR6YI71+gU6LwyjiodT4HGf7TCdH7SPY7O8j1G1huoH3wzIsisDnKkAj+lfZ0KyqwUj8/l7s7NaosLzwOBmurQzck3sBOOd3HqKynfRt6BFTclFHk/x40e0nm8K3U8KIRqHlG6lztgXYZWLYIyCIiOTj5ieoFfF8QwhOlzJn6RkFWpaUKh4R4V1JtD+LFpqSIGRrlHt2gTahgdnjICfw4Y5ORk57da/M8JWlSq3gj6nNKSr0fcPtCya4imXPzo3zF2fJOQeAPx/D9a/RsLSq1bVZvQ+OlOFGHsovV7mXcaQdQimlML2VxvYQzRnD7cdfoefyFehTwkaqlJowqY2VCcILYw/C/he1ttauppbm8vbgSBSZbp3jj2qvylScA9D+We1eNQoJVOSo9z18VWUIKdPqfJ/7YXw9bRfiEmvxqzW2rr5jDk4lAAbJPXsf/1V4fEmXRoWqUtj6XLMa8dR5ZfEjyvw3oF34w8S6FpuiW8cVx50I+YfIZicCRiPurnauO/uTX59CSbsz02uZcqP0B1XT9fltfD+pxSSNeeHjh9KtWWOKV2ILMcEA+uG6j0JzX1+Fy+OIpvk3seJUxKoT5ZGnr/xz8EXHiu78LalJJJfWckbyxxRecoc4LE7MgBAylmOACOuQccPspYWXLU3Oh1ZON0dVFo2la3ppksDDPZ/dVFUbO+OK+zy7M6UkqU1qfO4vD1KkvaI85+InwX0b4iQSw6zmSUqViuFjTzYeeNrYztHTb9eh5r2Z5NSxzumTh+IZ4FezmrnxN8WvhLrPwe1pba4AuNNlz5F4q4WQd1PoeuQTX5/nPDtTCS56eqPrsPi6OZw5qejMHwnq1xoN3FfadcyrNG4do0lKZAJIBHBI6/TPavinzxl7xdWhGS13R+gP7PPi5/Glje6zPctKzskLOqklAI1bbgZCn5j8o4APpXoUKjT0ZwU5xT5WepeI9XtpvCn26yU3zsVjXyUDOT0wM44HUntjpX12W4+VKXKmc+Io08QveR5H9o03xBrSOznU5rRgIUiJCwuQc78dTjIwT07dK+hnUVf3WrtnmUo+wu/so4jQ9f8ZeHPEmrWLKl7aSX0ZRXVIktEkAY4IPzew9SRntXh14VcG+Znc6cMS049T1+5upE0ew1qeMRWV9GXijcEySDj5sdQOePXmvWweZxk1zI46uBquk+U4/wv8T9E8WeLr3QrFhLd2yeZIYvmC+xI4Bz2PT86+hwuZ069Xk5T5fH5fiKFPncjtSCV3ZJBOcE+tfaQlCyTPkJKTVzY8MWTz6nC4XKLznFfKZ7jYUqTpp6n1OQ4KpKoqkkdZ4rnjttLeNjl5BjbkZ+tfFZFCUq95H2ua1VTo2PMb2+islBY7nOP3fXrxz6V+jYvFwoQsfA4PCVq9Vz2R3Xg4S67YKI0yqn+Hk/561+R5nV9tO7P0/L4WjY5P4gajFba7aWTwq1xGGdWkQM0Z29j2/DnpV4ZNQ906MQ3DQv+A/Btj4gkEFzbEFCJUWJ2RSQScsBgHkk4I6j2rTGQVOheO5xYV80z0mztYrCSaKON3MSZLxLu7cbR3J7Y/SvloylNpM+kcUkeU6pqT2t5cpdRTW147FliuWVnP93JBIHXoCcdK+3y+NOlC8z5PHRm5e6SaW3lWxAXaWO5i3GPwrz8bWU5PlOrC0mo3L9my3qtJbK9yNxQGM8ZPofavKvbdnoq60IdTt7fwrpt/quqzwadaRjfPczvsjiXOOT9ePftU8zbKtzRseYN8fvCrw3F1FdQ6rdW9lJfparIqbolzhiXxtyRwDyRggHNexTzKdKDhA8L6kp1ryOR+JHi/wAQfEP4VaHqeg6ONPv7y6SWUTxSiCCIHP7zIXzSTj5QGXg85IojTr4pczZ3061JqVCa1RgW/g27vbewi8ZXt/rNmirZpYaZI8MEi7stJO2QVDs2NkZUYQZ44rSGAndSlqcbnGmm09z1Hwza+EdIENjoNrplmbcbVisY0JUnGRkck9M5z719hhMVh4x5VGzR8ri6WJnK8XozrI72OJZFLEeWMDn7x9B3/wA+1ep/aVDlszzKeCxClfmJrPxJd29ifskES3QJk8yRMhmwdoIxwOnPU+vFfCZgo4ibsz7jBudGK5mb2k+MrFbCO58SeQbp5EiQxkvucjGWOMDtx0r5OvRdPVHu0sRqfEdv+yh4eXypln1CXaCGG9QWPIyDt47eue9aKmmjqlKnf4SWH9l7w7Cwby7qcYIKySAZPOM8Dpx0/XkVDpWZoqtOMbKJq3PwRtbG2uf7EtItLneNwJRCJmQMNp+8RkYJHuMUSpKxk6sp6J6Hncn7O2t6lcwjUNQW2SMOZZGCnknhoskbhnblc5HJGe/M6LYuSmrOW5wHiL4NeIPD+n3uoyJaX1rZgNNJbzh2CHjfsOGABBzkcfTmsnTcdiZuMtTiwvZXKMvCs/p7VhvuNWa0HRxMfNC/NEq7skEHGQMjOPUZ/rTvZDUHa49Eb5iDknJ4/n+grN+7qUnbctakv2NEEap5jgKC/XGOf1xilTvLcJNN7m74G+FepeNkEkElrHC3IE8+wt0HCjJ4zXcqd9jRKlTV5M1/GHwYu/Bdnayy3cdzPO+FtYImJ47/AE6fmKdSg4K5lKUZytS1H+AfgHr/AMRdJ1HUNPuLeFdPdUngvZDHIFIP7wcYKja2TkYxUU4Oa2OyVKlCHNN2Zm+Jfg74n8KaqmnXViss00Rlj+zukyumcE7lJHUYwSPbvS9m7nLGEZaxZyt/ol/ptvE9zZ3FrHON6GVCqvg9iRg81nyOKZjNpSUZMrxhlZgQzZJbB5NZ9Ni5cyXdHoXw9todfsrmwsNLlufEMNvNeW11HO4dTHh1CRqM7wVbBBP3j0xmhaGjnzwulqi7v1/xNoE/icRTX9xoF6khnuITIQjMxkV3Od2HwxVuQCe1dkbtHLUoQjTVVdTmdG+Jnifw5Fb/AGHW7lIwjBoCzBU5+57jgMPTIFZubRkqMZRvbU9Gsf2o9Ue3jt9YsvtatIwM8EuxvLYHoOhYE9cjOK0jUb6mUqMujscVqHxx8YXE6Sz6mHZeduwY7Ag4Ge3r+pqpVntchYZJ80nqZ138TtbuijRzNCy7y7hyfMBLbVPToDggnnapPNR7VmkaN9BU+L3i1UjA1ibMLb0Y4JxgDBz246fU96ftpFLC66neeE/jHc+JEvG16C1e+tIUnF+kn2WZ0jkVyiMB8zZ5AHUbuOcVca2t7lRpckrs+4PA2reBPjn4KxCqwxqrRyRHhw54+XkHIc5H1HrXXGa3LqVVtY+YPjroPiX4Qvpmp6A11c2Ewlt/MljL7Adp2vx8rA5IJ5I+hFZuUk7oyp0fav3XY57VPjH8SPAemWc/iXww1vHd2YntXuE2eYrFgsuCc9cA+nB4zzKrO46+ElSfInuT6b+1NN4d8ZxLdTxap4buo4pGkgDeZbsUG8DOPuvng9gMVrGsnLU5fZSoruz37RfjN4X10RLba1bMJ12IS+N+NpI9cgYPT9a76eIjB3Od1JPRo7e28RWV5ZwQyNFcywYljnMnz9x6g5wSDzg5r6KjmsUrM8+WHUpXuWLi6jmMDW0CoNyxAdUjHTcc+47Z+uK86tW9tO6Z30UoIvqtpapHfRwNqN0jNGS+EcJjLsobgHAzjPIBArrwijGTbMcTecfdRwPibW4PANprTKyGy+0fa47SdtySsRk7Ac7PmUEgZGTnuazxGJ95xRy06eyhueffC/w7q3xs8Rx69rF9F4c8OzNILc2rKklwu9k5DKDwOpGeCR7VyUMN9avzHrzawyUq2rNDUfgpr3wrhaf4Z+MLm98k5OiamE8u4G7a21j8p4IOCBwDhuMV6FGTwz5Ybo4MQqWJ9+1jZ+G/xj1H4g61J4U1W1Twl4jsCzXkBUB3whBCBvTb9MexBPf9e9pG9TQ8ynlzhNyTujXudDEN43h27128k0ySN7jMNuDLv37mBIBIzuPoOe1a0PZ1bu5Uk6ethdEsLm81AWsFvpVjLAqtFPEhQXqjcAzRDCgg7twJypwRw3Oq3smauNo88jsvCPivWJddbQrfUHhu7uX7O6TW4jlj3nIAbGMZBG7uGGOtcmMc3HlbJwajOTki9oouLe8kRbdRDOxnmvGZcEcAIRnIPXr/AHT34r1MqaUOVnHmd+bmMbxB8NLKHxNeeK9NuJNO1CW1eG7VFBhuOPkkZTjLqcH0P5mtMzwMZQ9rDcxwOOcZ+zk9GZ/w/wDHreI9Gjj1jSpdK1i0YWOo6fcIA29QMMPVW4ZT0OTXz0cVJR9nNWPc9i23KDKfirxP/Y0E1yGy4RxFA2d0mMEn1A/A9DXjYppNuJ1U5SS5Wj44+NnjHV9Y8Vvbtq73BKh3tYUaNbVjj5ASBuHyqcivm61Ry23O2hhLu7Vy38Jv2btY+JWu2kiyRxaSqJc3d63zoFYAiJccNIeQVzlcc17OWZa8X/E0OqvUhgo809D6d0fwT4G+FGo2nh/RRCdZe0IvJJH3SzRABnJ5xg4BIHAwPavUxWX0cL7sJao8+lms8Too6HN2nxTnsvEt1d6dNDJoU9yqQ2VhEtxcxxsqnzVUsp2hmZdgGRs7Zri9ip2Vi4zqptmf8YfgFZfEWxtNZ0F7T+2Lj99c3ttvl+2ZyG+XjJBQEjGfmb7xHN1sthUWhUMXyu09T5t8S+BNe+HM8EmoWrvYMQEvIwfJkPBPlyAkHpxggnHQcivnK2CnRvY9GMoTWgvh74k+JfCus/bbPVLiKR5DLKhb5WJBBOMEA4Y4OOOD2xXn06lSkypYVSWh7h4F/a2vtPsRDqLs95DMqxxHCxmPYQzFucPuHCkAfNyRjNehDMKmzZ5rwihK6R714F/aU8I+KrG31Oe+gF5ZMFSydxG0kpICg57ZJOcfwmtni1IalKG53tnqlpqtzfbVRnuZjItwmX2rlWCDnptzjpjIr1MHTjW1bJq13GNjX0XxKIkjsb6EXVoSVPm5ypwwBUnqMk+vX2NdVWkoysiIVnKN2WtSsrC78Ns1qAyzsI1M4wcDORyAR06jpkVVFuu+VdB1akYIx4rW8Myw6prMMyIEEM0h3XDEqowccEZyoJ5wR0Nd0q1SkrX2Ob2NOS5js9A0X/hL9N1e7lkjsmtSoUfdLcEFsY7lT09a7aePlh0pS1ucs8NCquVI5fU4Psp2b42TqAjA44//AF+hr6/LsW8S9UfHZnhY0V7rKltMkbFHTchPryK9evSk07Hj4WvGDUWjwn4z+GovAfjK3+IOnxz21npiQPIsBUxMrv5c6sBgkMgU+zFfU1+X4l1cJjY1bdT9HpRhi8K6fke12AOqtJIIyljGAYpvMx5hIOWIBz3H+cV7k8e5v2snoefRwKowcNjat7Ty5I0UMZWJ+TvnPJ//AFV89jsd7WV0ezg8LGiryY6+17+0LOWG1ikMMMxt0aMfNIFXLMvHc/L+FeGlKEryPWU1NXRz/idotO8UeHdPt78xzwW0jsGK4aJpE3gD1AABPYH3rqpxdVnNKoos5Lxtb+MLz4uaPbaX53/CPXlp5Es8IXbZSRrIzSSZXkNvjUcg5BrspVHQViJ0I1Vds3dO+HcMtyG1QQXFtDiYzeUpYvyGKLjIPOcjnn2qZ4h1NAp0IwXxGtqfhiLUYiEinX7RlUjJzEi8Kdx4OSpJH0NJVG9Gy5QgvhZ59HrM6arr+l6tptwrWeII7mykEscySDcvldDuG3lccHB53V61CUIx1PJrxnzLlLlt4rvEiMLEO6qqMZFETMSDn7+1DzgYB9c9K7KeKqTnyxMJ4VQi22W9ISHXIIri8sY7eSJN0HkbWnDEgnGPlVSM5BJz/P0J0quKXKzz4Onhfek7m3pei2pt9Qkld7LUp23LcRlf9IIwAWXPPCjtkA9a5pYOdFqNtDsWNhWjoczq3g57iczXWnmznQYa9RRMoPCsct2YLggj0I6ZreKUH7u5lOXPH3tjodNs7iFvnuxLGE2rEkSoF+u3txjoB2r6TCLnWp8tjKnsn7peZP4SAQcDDdO3/wBavWqQThZ7HhUq0va3OT+K2i3mpeG4I9Mujpt29xDbG6jiEjxq7FFY5H3UZg556A8ivznN8JafNTVj9Jy2v7aCpzex5/D4xv8AT/FMfhDxZcLYXs5jaDU8Ygv0B+YJn7jcEbCT1Ppz4MFaSjPY9ao3Qu4nSaz8KtB1h5ZYIvsGr3M6XAnhiRQXJLDeuMMOTnIz82PXHv1Mvwtenyx0Z5sMfUlJSlscTqnhbUrW8urSPwPa6pqP2ld3iK3dolmbhfOmiQjOBIcjkk5Hqa+Yng50X7KGp7sasKqVRmLH4U1Xx/qNzoPibxJd6G80C3NjDFbGIP8AekxywyQJcFeD+6X3r0sNgqsl+/0ODEOhTlzRVy1dfDHXfhvHY39hpHh7xELeQSrHbW/2W5U9QxdiysxIK/MScnrzU4jBShtqdNOtCsvdY/wf8XfFF7p90bvRLm50y9u5La11LUdsbxzLn9zKEJKgEbQ23nB461rh8RVpR5WeXiMHzSudZo3irxxpPyy+BbmGK2Yu0FjdRSxyhmY/u8kHrnjjgD1xXv0J4u3OloeLWw9FaN6lV/jHoHiLU9Ni1HRtT017iJkilvtPk8tiTyq4U5bAzkHvzWdfGVZq0lY2w+GlTV1sXvivqGh+NNGHw+jij1WRlTz52kCw6ZtGQ2cktLj+EZ6jdgYz4dVSxdKUWj3KEvY1E4vQ+GNf8Oaz8OPF89hMWt76zm3pOmQGB5WRT6FSD9O+a+Gr0Z0XZo+osqq5k9D6z/Zf+Jj+OvAmsabr0txf3ujM10l0/wAzKH3sFBzkkbXwPQD0FdWHxMox5TgnSUdzkviF+1Xp2kWrw+Frg3140MDNdyQeXGsjBjJtA5YgeXktjuAD1FTxUtkZxoSehjaX+0pc3umwXwmePW98qXBa1EqGNYd6FANp+aYFME4UbTz25Pats0eHlsdNpX7U+p211brrehfYlkUPPLPAygN8owMDnoxB4PIGDivQhialKN0ZzwdSUeVM+gPhz8VfDXxEsLy4S5WwubPLXVsVZhGoB5DYGemfYfjX2GF4nUaahJanydXJ5KrzT2PStD0p9e1HydNe2S4IILM2W9BtwOuf8OtZV88lUeux6FDLKUJOQbLSbVdXtdLEeuPppjS91GWQR2ls0mSvzAks4VHbaB2GSM1hUzurZRpGiyulGTqT1CM3jXSW2lX1zdTux+SL5UdCnPQ4xjdwf73es8Rhpez+s1Hdm9DFwnP2VNWLU+kXenySJrF5EJbRAGtI5d8lvHjjeBnZkc/jXnU8Y6cX7JHfOipP3znLzStT1WD7PfvYQaXKSZIIpRj5lYJGx6t8oLZyOR0IrWg3Vd6gTpxgrwZzI8F6XbyTTQXt5dwPjyh9pldYBxkgl/mY49wAB+PuYHBQxNVU3ojxsZjPq9NyW5UsfCNvpmqXN3b3V+hnZpHh+1yPHvPLMAScH/E19xTyTDwlzLofFzzyo3tqb9pdX9lOm+7nltcY3qQ0qtjAzx933H/16+VxWXP6x+6eh9Zh8apYfnmM8U+H117RtTY6hegzcwMsxTypNuA6gcZGc8nr3rV4G9RU2TSxcHFzWiMD4JaRqHiWy0K2nle51GcpaXsNwd486PhxjOOuTk9q4cXl0I05TcrNGmExblW9klofSfjXwz4Y8H3MC6j/AMf32Qm1gt1DSjapLt22jHAOe3Ffn8ZzxDcKSvY+2qVadCCZ49aeOvD3jnTIv+EQe31C30//AEZpY4/lCK20hMgFmJwfX5xkZNfRYHEVIr2TlY+fxPJN86gVpZjFqEdvdiQHAUh129ePugDgkdcdjX09CpChLl3bPIxEZVo3eiR0+sXUvjXw3JY6m0ktpbATQeU+Hdo2DKBx3ZR27YrxM5w8YS5ktWepldV8vK3dGLc2w8V69aPcwlY2KSvOshUwnjO38Mjp7VwUqEVRUnuzqnKXtPI27jw9FrFnd20yC70y1iET+cN28HqCOh6DNccqHs9ztp1U3Y4Twz4gutH8Uan4Qv4pJtPvbkXejzRsR5MSp86MwPzbWXgY6ECvPkrSuzSX7vYs+MfC0vjW11LRr20LWVzC0PzSHaMrw23puz0PY45HJr1Pa040WkZwozdVST0PkS08VaJ4U0rQdC1m8vrq/wBB8S/aY/skQ2RRNGokBfG4uXG3A4+VsHnI+Qg1Gqz0cQ2ou6PtxNTi1EWELqJJlhAFurAqo29C4J6fj/OvpKM1a6PKj76SRdmsEZCxdowXDFTwo6cZ7V6lGqoRd9WYVqbbsivPch4WFo4UqodZ1ww5HGR378e35d2DpyxNVJrc4sTVjhqTbepThvZViaGUs4ZMm4BAYtyOmPTP5ivq6WVvmPnJ5rFJ3K9xK0wdY8pu754JznOK9qpgKdOi7nhU8zlUxCXQ8Yi8TL/w0BYRfZ2luHtZbeO78vhFjGGQevBDHsNy556flmKk1X5Ufo0v4cZRPVF1pINQtUkkJimYxRtkY34zjuOxr1cG4wknI83GRlKm1A1ZIzkOxJByd3Jr9Iji6XsbI/PPq2I9raxiXFlLHK11ps8dmWnWSSR0Lb327Q23ocA/jj1r4fMKE66cz9AwbguWm373U7n4D+K9E8K+LPFA1cyRfbo47szyoPKgyu12eQ9NxDE5OBt96+AzOjGnUpyR9DQqSacGjy348w2/ir4Z+I7q2h+1W5j+1wqGOJEVlcEEZ7DjFfrGHlz4FLsj4lTSx/Knoyv8JviFo+t+C7WW3laOztV8guR8qEAfJ9R6DOBXFgcy5E6drs48bl16spvQ9PtbE6hapPZsLpWOMRfMB6178c0p3tU0PLnldVrmpjb2xurFUMqGJ25wWCtjAJPX3HfiuDG5rTjDlpu56OAyipGSdRHin7Rl/b6jZeHLTSruebUk1hJImhhZwJY43LEcHdgbuPp6GvzzG42rXTjc/RsJg6VOPNYr+APD2gr8O9LS+wkl2JtPe7lVfNVmZzgPzjBY4wcZ5FclGE1T5rGMKjU3C10egeGtfht9VfRJbgSppwVAS4bcoxtL++OSPU9q+iwmYzhHkk9D52vgaaquSR2Mmq2zRIZJh8zE9cn6Y/P9a9vC5nyJpHJVwPtNWYmv2pspzqkNxOsMS7vIiUEsCAMD3zk9Rz1x1orUalVe2Tsy6dSk/wBy+h5x+0Xotp44+HuoW6LJFq2mxfb4t0ZxjADoG6EkMRweoFePmdaVbDOnJbHv5TSjTqyt1ON/ZQufBng7wNNeeJPEenWeoapdStDah9skSRKMNLxnJwdq/wC0e7GvzDkip2Z7lWv7GbhY7v4R/ENPE3xY8eaCNZt9at4ZkktZrdNkIRkGUUD+6eC3cknivtcnxMaFZXloz5zOKTklOnoX9W+APh268c/8JXFC9tqQl8+S3ViILlxk4lX+IFtpPIzt6da+tzDLsPipe2b1OPB5jVlFUXHXuZ/wp+JWsaH4/wBa8OeO/sWlvf3P2jT5omcC6dmCBIgckhQOcep561+eyjUw9VyWh9PXoKFpXume7SadI8VyZQGJLmNh2HbIxxX1+U5pOUrSZ81meWwcLwWpxPirwhpvjDRJ9N1eyjurKUEbZByp/vKexHqK/ReWliqfK9T4zC4zEZbV5noj4P8Ajd8GtT+EOtebCkl3ok7ZtLwA5Q8/u3/2hz9QCa/JM74flCTq0lofrOBxtPMafNF2Zzfgr4teLPDttPaadrl5Z2krMJbdZiI5A4Cvx1yRgZHPXHWvhpwlSdnoaTwsE77M+j/Bf7YT6Pptta33hyFpnV41aKYbdpOBtiP3QBkY3HPvmlDGOC9DCEKkW0eif8Ll8A6vDDfWavHerOLRYbW3IuTnOXAUMNvHfr6Y5r3qPEPJG1tTB4OdRNSRWk+JPwz1rxHp893NfPe5fETRBsgZGG2/fY4bAzxk1hjM+qYpWZtQwvsEvdPR/FH7SXgO7vY7K7uITbxWsarbxJ88L7mHlsThVIVckL0Jx14rzaWYTh0PQTlGNrGH4A8UeCdd1ryfD1objWtS+aaCxg+aNV43SsBjA9ckf193C5w6T5ktTzsVhljY8stD0bWtX0jQNXh0fVrUaJCxSOO/ulGyXrnawOMkgj8D2r1ocRV4vmueZLIaTilbYn8FfEXwTe+bDpt5PdCK4aHz1hYpKQSuVIB4yDz/AI189j86q4ufNLU9bCYaGGXLCOh10/gC08U6BPe2esP++lHl3t1E0caKOCACAcZ/i5rbDZ9OjH3dDapl9HFO8jibf4R22p65Jps+ty3X3N02nRs77cj5Xk+7FnHOWzg+4NdEs9lWd5Ml5XCirQR7V4D8DeHfB11cWVtIJZoV3TEyD5TjPIB64I6+teTi8eq0tDqwuHVJ6nmnj7woPFPiaS5tl8uWRwqwpHkuBgDJGa7KOP8AZU7HRWw/tXY2fCfgG08D2LnVdTL3MgJMQYAgHJ5Ax+WK5J4qVZ8q2MY4anR1Rh3njy6Lm30WyQBnbczoz7hwOcn0C100aKj7zMqtWSldPQ5hvDFxrF9feI7+eKzjZcvcSHaAgGC3PQHnJrvliuWPKmc/LCq/eZc1CHwppNjKNR8Q6dDbwhfPE9wiou7oCM9+eOM+ledLESm7I3pqmtEeMfEX9pTxLJ43ttB+F/ho6/odrsFxrBHkQTPjlI5ZMIqjIBI3d8Vcac57lzVldHIePPBfjD4laXbw/EjxZOmkNdC4bStDHl2qFiMCSUgM5HAHy9SSDzXr0ME5Quzz3iVB6m/4S+DWheENWiu9N0KxhEYAW5lbz7iTA4OWHydvuj8q61gqcIpyOJ4iUm3E9O094r6XY1yty6nB2NuBIOOSP5V24aTcuSK0OWrNxTqPcbf6Ha6jqqtNaRSSxkBCyZIA6EHHFfZ8tLDYbmlvY+ZjUrYqvyp6Ih17wDpPlQuqfY7v5h51m3lOQcg5YDPQ9T07V4mWYb63WbktD08wxsMNTUOpi2HgWPTBELbVNRjRWDFZZTJuwAAp3cgDg4B6j8R9PUyalLY8GGaozPGy+LtF01ptAW11JIYyZ0uDtlbv+7AG0HHHOe3NeTXyN8rcWe3h8xhV93qUPhb8ZI77RYZ9U0yYXTTeV5NzH5qg5JJJHAHbn8q+JxODlGfLJHsxnKGtzyLW/wBqPTNAvl+w2In8uQpcW6jIOHwWifOOmWAPB4HUgj5Z4ix2L2zKN7+2TZC68uHRZXt8n96pXcRjI+U4wexGfoaft7g6dZmRcftlTvuWLw/BENpGx3LBjg8HGMDOB0JwT35qHX7iVGv0Zz3iD9q7W9Uumji0q2j06UjfbysWbpg4YY98HGcY9Kh1XbQFh60nqzhLv4r+Iroz7bkyQEuEhlQNtV1wVDYzyuAecHFY87e53woTgjkpbV7cRb3jeNhnzIjwTk5B44brkfSs33R3QjaI+BU2YIBXbjaRkH/PFZa3L5tAgsH1XVrWx0jzJL6dxDHbqNwZzwAB16n3rrpQ9pNRY6ceeR9v/CX9gbTr/wAIynxzLdWPihkMsSwMJI4flBVJo2GcnGSARivrf7LiqXMjPE4zD4eXsprU5zxB/wAE8tRsNIvPE2keILeGyt/NKRxSmN2O1XiZN/RfmZSCwOV968OdOVJ2MvbYaUbs5Hwn458e/CzTJ7DxjbxwrdW6LaXd3CDK0EmCHyARtZccg5+tVzua95HPO0Zfu5HT638cX8OeHo7WaWRQSx8pCEyxUsGO0ZZWOBnkcg1UasII48RKrUfIndnmGi/tFawuqTf8SRbtZFH2eKGPJ3ehyDkZxj0wODRT5qktInTQw9ZR97Q7XT/AU/7VWu6BYed/wh0pL27rqMTmN5Cf3eAowMucfNjqOTkZ7Z4Nzje1jWnRhBuUnc5fWfhRpfwu8SSeFPHuhXwtLlkaPWbaT9/bjy/ndONsiK3UEHIXnaaijgkl7yMpYxylywNzWfgHaeFNPsvE1mtxrXhkuJF1zw3cqJIQcbWaJgdp5GR0/wBoGnWy+PLzQCGM5W6clqZWgab4zbxXFa6FqaSaP4kulDT2IEq3GxMGdo5CTvZdzsmck714KivJdOVN2Z6FOg60eRvRanK/EH4H+KdL1/VZ7HQRfaU75iezQgRngnEYbI/iGCD1OOlZzpt7F06XK7Nnn99oFvpulwG6uZ7fVzcvBcaZPbMpiQYw+715I2+wrONCUmkhSguax6R4a/ZX8T+N9IfWdBaGfRUXi8uiY/OZfvmNTyyZBweM9Mda9pZXLk5mY1atKlJKRJrn7K3i7RdFt9TiudP1JZCqpBay/vc+hVtpB6dAetc6y2rLSGo5VoJ3iefXHw18UWmsW+k3WiXkGpzErHbzRMru2SMKDjPTt6965auXYmn8SYUJxxErRki9q/wU8a6R/wAfHhvUl24Zgtuz7QehbbnH1Ncv1ep0R01KcYvcpeGvG3iH4b67bXtnLcQTWcu42kjMq44LDHbdgc9ePWt4QnHVo460Y2se96Z+2prGseGfsOoT2mm6rDOZ/tFxbG4t7tMg+U4BDJkAjIzgE+1b+0WzPPSnGXus9J+I+r2H7THw88PvNqMOk6jpTIbjTIz5kLOWQLyAD5brja3UDqDzhe61od1Jv2qlNjv2qP2ddC8Q6JBfeCdDtbPxBEqz31jZ7VLoU2nauQNwKjoOfmPJqZUHJXQ8RiVOpyNaHw5daZq9tcxaTOs1rcxTnEUilCsj7RnB5GQF/OuVKUXZm9LC+22Wh6B8QvAnxK+C8llJrl1caW2oAzRJHdBtxBw3ToRuHHHUVbqOOhx1sPTjLlL/AIP/AGpvF3hd1+2umrRYA2zrtbGepIxzjv69fWt4YhwW5zSw9l7p734P/a78Ka4kMWoJcabMcMUkHy528gEfXFehHFPl0ZzOnUi7PqaXiLx98L/HFykmoavFfhJFdYDcYUMoLZx2464x6etU6yVmx0akKTceXU625+MPgG/txFJdWEdvdhTB5EqxmPJPzoT05ySfUHPevSp4+NK6icdb2lb42UbT45eERqs8kt5a3n2S3LTCKJWjQFwu7jgc45HTNKjmSpTcpasiVOUocqNu513wnqepafrdtDZQX90GFvcKQkknAV9vqQCOnqPwMRjfrC0Oig/YxUGbOgWsOqwTHWYIrDUIpGS3mjk8zzIHC4weOCR0xn3r6DLMVh4x5ah5eO9tCadLU6SDwbpAsxBGqPICxWYY3oxAyRx32g44zjnPOffgsNP3oNHi1sRiov3loUm8NahJOl04gmurIh4AR8kuAMKc5K8AbT/CQOoyDMsPGpdtjWKkrOKsJb3LXOoNa3EU1haMrTyJM+1iF/hyOo5J46gHpXkU5qhW5b6HrTftqN7XZPrfjHRx4auZEu1dWRoxCMlycY246gnB/Liu/F5pRjS0Z5FDAVHU1R5l4g+LGneKJ3i0iS3+2xqI3CttlLHKqnI68sRnnBNfC4zHLEpKGh9RhaM6F1Mj8JN4Wnu7W6vNUE9w8ihTLMrDzHGAjf72xgM9815MW27NnsRr04rYxviX8P8Awxokt74k1i1sbfSLG8S4s2UebLdvIFWWJx3iGxcD13HgZz6ccNSUeZ7mKxslNci1OZ0X4m+I/HyzaR4RttP8L6OylRfzSNGsSsgI4UcNuJ6gDgjrXfhak5e4tEcmKw08RL2uIfyPVPAvwdHhSW2vJ9QsLrWPLH2m6YSO03AyAzN8oJAzxkivWWEpL3pyuzg+txh+7pR2O/eysNZQQS6bbRX8DYSVbcKM9cBgOmPc11Rwaqq9NGU8dOmrSOAv/h/rGl6nJqejag5WF/Nl0W/kZozwMtDLy6fNjg7hzg9a8fEYarCWh30a1OpTuZ/h7UdP8XaxeaJrFhbWZZwW0iSMKW5bKEDMc3O/5lwy4AwORUSlHk5Zlw5o+8nocv4z8AwtrGpX9xoCeLtHhtYIbnTyiLdWQRFAaKQYMh2HJHDN3zya8meGpz1senRxUnozz34ifswi20+bV/CouQFeNZNMnHzrucLkE9OecHtnBrx62CV7xPQVaN7M8U1vwdr3hK5+x32m3djM/CiSNgHAJzg4+ble3p9K8mVGcXsaTpxmro6Pwv8AGbxZ4KjnjsbwFHtjFGk+4rG5I2ygZ++AAAeRwOO1EMTUg/dOKeDU0e5/DP8AavtPEerQaVr0UelKYbmRrkuBDG0aB0zk5+YCRdvqFxnJFepTxkn8TMI0vYrVHtUestr2iW0tjrSi6t5jvkgUyDeuVcFMg7c7hnOf5V71HERjZxOCVO7bZtWPjGRUVNU0hJpFRfm0Z/NQLnHMbfOq7vXP1PNe1JxrUdFqcHJOM99BltM2rX7yxzzqJiJ2ledkZQQWDBMYYHcMdRz7Vnh6cakkp9DavJqPubnS2umpDbkxuGJ+ZtzZk555yc9/yr7zBV6NLSJ8Vj6NafvMRk3EKOnUV7LqKa5kz5/l5dLamF8WtJlvfhjfW4Llp4JJHSLDFokPzDHqecD1TNfA5vSlXUpR6H3eWzlSjC/U5z4QeMJ7XwXpPh0W8GrazY21sj3kM4mhUGJD++OchuGG0ZPI6Yr5nC06mKSpt7H0NepCm7y6nVf8Irq2mw3F8mv3UWqTuZJHuQJIpjtIKrGf9WuSpwpHKLnPOfV/s1T93scv1uFN6mf4e8D6xpGmXaWHi+9gvolE7/b41MFwrbv3agDcgGcbkIx8uc9K8/FUPZe51PQpTVRc0djI0nSlu72K71q7uYzpFw+y2nXdKjlmkIjZQPORkmIJx0A4BqaD9mrW1LqpR+I6rXtS1zVPB+rvotxaWlw9tILY25L3O8fMAc42n+ErjqetcifPU1Kk4pWPInstb+GPiibxjrmr3CaTeQhNRje5d/L3lPLmSPnYAZCHXO1eq8YA9CLpwkm1dHHOk3H3XqemSXv9rS2tybu5klhc7dswKzA8AHnGCcEYx0+uexuhUasjjjTqQTbYWvkzTxzxGaKYyeYVlT5Bxg7hxnp+ft19+NHD8qXU82WIrK76E2rLdXc018La3urXaEZEXczqMnocYPzdQTz2rmjhpQqe4b/WFUpLmIILezEirZ6VLbzRyAGTeE9Dng8j5uh//X63LUTR5U/ZXaky1GurQxk3EKTyO5aIpiMIpPAI56eoPOO1dzjLlvI47xi7RL8VtJ/Z7CdQkLOYxB99cA4yWznJ/Tp71y4egqlR3NsXWdKkjEj1GPSdSSykt5FEo3LJGqlZj0UE8c4AH+Oa73GdGpypHlpwr0+Zs3uqAgEeoPY+lewk5Q1PElanO6EuI47m3nhnjM0UqMhQAZIIwevsf1NeBj6V4PQ+ly7E3dk7HlPxM8Fx+MrW2TVrkmIXEcaTxOFEMhSN9yZHAbJOc9wK+Cr0+aDaPuKEraT6mT4P1NtA1q70XW5JlvYY1WykmuWl+3xRxgFwMhQ68hhyTknApUebl+LUirCF9Foem6DaR26CUW88SnlWkbhRg8kE9z14719fgKdNR55rU+dxuJml7OkL4h8PQ+KtKaNWFtdK3mWl4qAvDIv3HHPIyenGQTXszoxrwvJHjQxNShLlk9zkvDfjpr3U7jw34jgNvrcB8mdRGTHcgg+VMhIxhwAcZPOfSvmar9jV5ZLQ+hpwcoc1N6nQ614Is9QhlawWCEzcXEBH7i4Uld3mLjrtU4bGQT3rtdGjioe7uYwxNajL97qjltI8VyfDVZbDxIk0Gnu6DTpo1MiEsMCFCoLEjYW+Yc7u3SuONerlvuyd0XVw8Mw96Gh0l1c3nii0s10i3bTLTz0kmu7y2Ibyh8xWJSR8zHAyRgAk9QK7ac5Y2L00Zzxf1LeV7FKw8FaI3hqfT5rO1vfsRaIu0ClxjgNnGckDr3wa7YYelGk11OeWKmqq7M4f4h/s/j4teFru003TbHTtb04sYLm3hEXnuOREzZxhgVbOOrjjHX43M6VGVPTdH1mX158/I3oz5o8LeOda+EPjXSb+5S6sksXj0/VtOjiEQZoEMI3rn5mVX3ZYDk1+eNqE7H0lWDkk0eu6Z+zpp3jbxBceJV1C3i8IXciyWVrYWmZHgkCvh2ySpUnYCACAOuMV6+HpRqyStqQ8TGnG7JvEnwlbwDY2N94Q0SHU9WsWmRZ7sTbdrmQh8YKM67xgscAxjivRqZW1qkc312NZ8qZleHfGvxL+JcCNbLpml2MOoRB7m62tIih8/IrcPgbWOBzgdsg+fKE4+7JFxjKD3PTfGPg3WPhzr1v4k8KQza1rUhla8ivIlIZCkR+RUCqPnjJIznBIBxxULAzknKI6laL91PUxvCdr4c+N08M3h3xDqfh3xVCjQTalbIBJcqvlsrjd/qyCuBg7sZ5OTW2DdNT5K+hzYj2safuq56J4k+CuteJtJuNJh8X6pCXuBdxx20cMMCzKoEeQiA7AeSoPOeua+vlg8IqHPFnh08ZXdXllHQ62b4r+Gv2ePCukeEYtYTVdfeMafq+tahMSLVvIZ+Wz8rPhiBkY49hXyNSNapLlbfKe1H2dB88Fqc7ZqY1urmyhN3JOC5YyfNOfvBmZurFhnnOOK9OjSpxXunPOs6h0tnFJBYmC4KzCc4ZDhgTjHPr1POK+mwiw8Y3nufPYmdZStFkkMqQTPaQqCv3Tn25zxjrx0r1liqMai9mrHmTpVqlJ87MfxJ4q03wraia8uESZ22wwBwXkfrgD0ABYnIwAT616OJzKMYpRPLw2AnKXNJbEnh3U9P1yeY22owXty0avKls4cImMqowP9onnu1cH1ylQh7SotT1JYOvWfLT2O2l0pk0q3id/LDPuJc4JPp9cZ6elePHNFOvzxPVeXP2UaV7HR/CXxB4e8B6pJ9ksBNNczPdXMxX5kYoAWO7pkIo4x9K+VzVYuq3VjomfQ4P2ELQW6MqDwhqHi+/1bxl4lvLfRXubmZ2kvHHmeSrDakaA5KqhUDBHIJPWpweJ+qUHGEPefUK1ByrKo5aHKaf8MfBw8Yy3HhXSJpGtBLIb0IylndiZGCYAUMWPJ5xx2GPOcaqfPV3Z6ylGsuWC2LV1rOneJPGlppQ1Bra+toViuBeW0gBUlhujcg5CkYI45c89K3hiJ0pJtnPOgpR5bHWRaHJpcskHmebFb3J2S7Sisi4555x1ruq41V377uzClh/q6tFGXcz6HptxLELyIYkyYwdzs2Mj5V5xXk884yvfQ7Go2uRTa7a6ZfJa3ReL7QAUhCbUVACSzNxj1Ofbim6rquxPJyO5l+KdPuJpIG0+4e3ubdhOjIyp5pC5CAkHAJPJI7dDUypu1mdSqKSsWfh38RhrNppC+KtIlstS1GLZ5cTM0aHa0j/MMY2qBy2OcYrgnFoUZOOp8z/G74MRw/tJavEdGa68N6zZSaha3BlaGCCbyS7b2BxkPGxIPQMCRXkTj79z2qrhUpI9R/ZXuda1D4TaZBfWJsEsoRHFPIMG6iI3LIpbJOememSdvAFezhmfPThySdj1WaUx3Fmb+289Gk8yQFs4U8ZHY4ycDivr6OA+s0eeHQ8SpjPYVLSOq8ReFrPXntR4TuPtcRiDm0CbDGQOT+np+NeplWYUcI3CstUebmWGqY1XgzjtT8Lano+PtdlLDuzjI/E19zQzPDVl7rPjcVlWJpdDC169XQNBvtRnISK3geYlyFXgE9e3SuTHZnQpwcb7mmCy2o5KUkeJTaVD4Y+JHhDxU1ytxpmr2X2B5HkOVll2MnlgLn5sDp1wSTzX5ZU5qtfmifpFRqNBJdD1S0tktrdbSG3ma2iYyLLdKcqAx9fmyM8Y6jPNe8sFiWlJrQ8yOMp2avqdRpnh97xftslyzrtG1HbYmB1IXA9c85r0IuFOK5nqcb9pJtpEfiRY7J7GxW4Vry9nUbUwwSMHczH2wPzIqcRjlNeyiiqWEdBrEVGcZ42MFxHrzACMnQpHtjNGgjebLqPM3/LsVcsFI5bZzgYP5zmalGtFs+3wLjKKfcl+HFrF4k+D2gw3LtLDc6d9lcvgNtGU5GMdvSv1XIpe3wVpH5XjoPD5i5p7M848B6zdfD+7v/BOjW0V3eWNxJPi5l8sTQvgrs5PTnkkfzx4bUsNimo6H1GJ/wBqpqa6npcHxbutFlt47rRr20fzlw0bI8RbnC7s45xmt8bi6daPI4+8cOFwuKovnb9063WtX0Px9FIVnubS4J8mVVdoWRgF4DD1PIx1xXmYSjCnP96exWxE/Z+4eafFyNvB+maJqFtdKdUS8aCK4mG5l8yCQHYAAM4A5xnjqM5qc0+rqNqaN8ulWqJqexj/AA8GkeKfDqeG9Q1KaNGdpltyAjb95z84zggqRx/TgyuhCvTs2efjK9TD1PdRz+qeGYvgX8UdKuri9mfwVqMckAe6cyG0nZ9xJJ/vHnJzgDAzgCpzHBww8U4M6qNZYqPPFbHuHhttG8Vww6hY3CXdq0e+BFYjvjcygjnkjB9TXRlLjOSTPPzGu/ZNQWp0ToGTZsG0DaB7elfpKpwS5d0fn1LESjWTbMO3vokee1u4ZVhEpjiklXO7GOgz0+vp1NfL18MueSmtD7TDYmXMpQZ8MfEfwhb+A/G2qK13aeX/AGgfLssMZhCQJFcHGACfl45461+S5xShRrtJWP0Gny1oqcn0Nz4H69beDfi5aakXW3h1IeUYLaNyIA74CENkknaO/G4EnqK8WniVSqJpnHi6Lkl2PubxDJFoonlubxGgd1jWSRlCKx5wG6E5Gfwr9JwONpzpXqPU8StRnF3oo47x74Hm8TTWGu+F7eO/8YeH9tzbon3vJGd6H5hgEMMZ78dDWGNqQcXc9XBxlVXspFz4b/GrS/Hd94i0030U17bOJBDAh2rEVXPzHG4hiVJwBx0xzXg4TEexqCxFGcf3b6nZyBb6NWtJEmjQlcIRwe9fqeWZjRcfeZ+fZjgMROW10Z2oaPHPGYry2WWPdysyBhnHbPt/WvpVVo11Zanixq4jBNcjaPnj4u/so6b4iD6j4ThttJ1Hl3teRBMfbrtPuBivmczyKhjIOUFZn2+V8Qtv2eJPJ/hn8Gm1b4had4O12eHRdRnnESCQgtx8xcEn7u0NjrngDqK/Dsxy+tg6zptaH30MTR5VKOzPtOH9gjwf9pvmFxqsMGVhs4Rcp+8wuSSduVBbA65wOvNeZTw8lI92GIo2VkfIPiXwh4n+BHxVXSodCuPGK2JQyXMNhcpbAsVd0RlALjau0k8HJ44r3qOU1prmirnj5hiIwkrSSORivfF/jvxra6RqllNodhfX8P2iO005oI4onmI3FQoxtDHBOPu8k4pzy+tSd5RscTqy5OZO59G/tGT6R8HIbTxD8Mbq0jv7q0m0q4sdNieTeQu1ZyVwB5Zycn7zEHnGawdCZ3xlTxNKy0Z8tX3x38Y6jJHb+IdQu7+KSRRNJOC0kMXGTEXJCseecdDjkEihxna1jjWHqw31RrXXxis7LxLaN4W/teK0gctNHPqPlS6hKxBT7qgRoCq/KvXaScZrBU5RVmjZrmVnHU9x/Z9/aD8VeJNW1+LV5dX1jwjp+nve6jYadumkVY8ERmZ87EOOWz0HA7Dm5LOzRzxpuM/Mgu/20Pij430dbHSdKjt7BZGmuZ2tjOsceDtyqKAAmAR7ryW5rn5owbsegqFar8LO6+F37WNr4I8MW1gdPudV16Qyyapql5dkrJySCVwcDHGOAAo6muP2zvsc7ozhLU9c+HP7Zfh/xvrL2jXC2l6yxRxtFaB4kLAsxMhYKuFG47m44znOK7YOb2KqVfZ/ER/En4r6p4c8KrqvhvQ5PEt54ikc6fqFlKrNFCDgPI0gxyoOAMAcDPFfRZfl2IxUlyo5q+MoU6fNJnzrNofxo8Yammo6lrdho0KxiMWMV3IzeXkFlJQbdzYILjBG47ccV9/S4ZryV5nyFXOsO5cl9To7H4W6l4y0prbxnr2qajHkCSwgu3t7JEU5UAA7ioBHLMScc+tfN43L3hKnKz6LCVoVKfNFG7oHhXwEtlPB4e0uwnc4b7Uo85jj+IuxY/Qk+tctKMbm9So5K1rG5c+VaRQiRooiH8uPexyW64XJPYZwPTmvag01ZI8qpGUffbKUekajq1801xqaR2Aw8VlBbKFyM4DuxYt2Py7a+hwuGdRJI8TE4pU3qZlhb2nh2OC61u6lv9XnlCm8mZtijoAqZ2oDngD9a462GdOtab0Or2jlS5qaOzsY4IDELRUiRjkGIbd3vxX0MauEwtLmtqfP/wC04qfIdFa2EVixuZ87sdfU9a8SrWnmclGlsj1o045bDmm9TLnRry5Zjnbu4yecV+iYCjDDUVG2p8BjsQ8VUb6Ci2IHOcjrXoOUZbHn2SRIbcMgABII5zz+VZr3Wb06jhrE5bWfhzYuZryzM9hckEs1sQofvyCCP0rx8fhqdSN4rU+qwOYupJRmfmd9kZiVdSFHPB6DB/TvX83Smuh+rNRRI1sgkVo8AqM+oyP8/oaFJvYd0xJ4JLiT7+ADwRxtFCn3YcjexFDpMjLggyYHJHH55puotkylBIkayeP76kdhvGOnTHrxWblfqWoyJrhY5UjhuUYqCPmzyP8AP+FCk0rJkySMuWyVbgiOZnjYkYYfXr9RXZGSsrktG/4T1C5XUbCa3kMF5pgjmjmhXEymOVpQ6kD7yhv4s8LjoAB2Uqi50yqKkm7H6CW/7a+gal4fsTJ5cMzEyT3xiJxypQOgORxkHP5nHP0axyirHyOYqdSbTXzMfw38TbXxprszap40sW0GS7yNFSN442iG18SnDHbuDAqO7HnGKzlOFbU0otUqVmrnzP8AtHa5JP41jittI+waZbwrbWgiGIjHGojBTao9M8+2QOK8rEt9C8BQqy5q03udP8B/gldfH7wLLNPqi6S2iulpaSrb+Z5qsd7I4yOFAAB7bule7luV/W4XkenjakMNTVWXU67SNV139mXxDFY+LfCWm6jo8km6DWLSyjLuvdlcLnI4yvBHocg16saLwMrWujyPr08TG0Jn0x4Q/aR+Ht1Da6nb+LbGPfxJDckqQOhVwB6dc+ldlbHYepTslY8WVXFRnytuxtxeEPDXxh0O20/V5YNX0vUJZXtriFlka2YAiORZBwGb19Mg5BwfIeIpyg0j2aUORaPU+ZvFs3if9lbxzqOsfZodQ+GupuVkgVFjiaMuW2IvQSpvJKgHKkkcEisY1I0GubZmlOSxDafxHpmp+EPC+veB9P13wTpFnrOmLcLqNlbRSbIydw3tCucI4Kn5CANyngEgmcdRhVhz0zuw9WvRlyVB3inxfYeFdV0nS9Tkit9TvYVZVZlb5scq3fcRuK5AB2ED0rxYS5FaRtUryc7Iq+J/COg6qNPn1qwttShV0Mst1EpJVXyMOMFQST3IIJr2KMad1IUsROEXbc377T7L/hGLLSNMQ6da3UojktobgMIoVb5yoJI5UNjHJB719TKpRnBI+ZlVq4ipzVC5a6Ul9cfboLuCNoH8uJ9vzowBUNn/AGgQCD6VdCjBWnB6hWrT1HeJ7KUaXG+rXNnJbwyeYGaEqQefu/3SPbnjGTWmYUF7PmkziweJdOpenuYkl7dW+uSXCWstleSqI4nkDSExqejAZKHgHDV8tSw8k7R2Pp51moqUnqYmu2XhHxVYHR9W0a013XJWc52qLk7pDscuvzqBuUE5ABGOhFexTpUqi9ko6nnYmrXm1NPQ8U1T9g++mtTf6drMFnqbEyDT5VzHEQeF3hRnHPVRWdbh1VFzJh/bdKNqbWp4x4g+GPjz4CXsdw0F7bO0hjZ4smCRFKlSsgJVs5I29RjOM9PnMRlVbD62PWp46hUtFPVnq/gT9prXPGOuxWFyj2EEMJgglR1IyWwgncjdjeVQPkbd3J6mvIjUlF++dCp2fMeu+FYfDfir4nfb9U03TL7XIo45be6aUEzKMKU4/du42/dOSQcjjOHOKm+Y9HDYiVOLseTfteXl147+KWh6fPZ6rbaekq2onaPzYt7FctGF6MQOUPJ2gjhs1hWSehyYajKrXc5bM6iD9inwvoHhfUY9Y16W71u6lFvpUtuCi+a3+rzGeXySM9eCTnilGirXZ6OJxFKC9lTjdnyP4r8D6l4I1250vWLGTTL+ByrW7sCy444YZyOeGBIIwe9ck207I4oq++5jiMxbSDyTjPr2/rWfNLuOVKLZILdrhQka5wT8rNg+v+P5mlztA6ECzpeoahpiXsVjM8C3kJt7lFPyyRkglWHcZC/lV87D2cC7Z+K9XsLrTblL6YtpsqS2is5KRshBGB0HIGQO1HtZIh4eDO90T9obxhoiXZtL2JpZbgXKrcR7xBsGFRcn7uMcNnhV5reGKmtDmnhE9jrtJ/bC8UJMp1C2huikAijKAgGXcCzMP90kYGPxr0KeYVIdThngVI3PC/7a2qLqzx6vYiKxZg0bRksyZAyGGeRnJyOeec12wzmrF2ucby6MVqj1Hwv+0N4N8dQGe+mGn3AKRmK8lCOxIIGBnnv0pPGutLmkzspUo0o7Gv42S9gsbk6ToiaxYCBGlgtZ/LuUQjJZBkMW2kHIPp1rCcnUN7N7M+O/GviLxxq2vapeXul3tjeagYLS522xQySwLHgg4GGO1W4/vccVwShO9kd9LCuotWUU+F/j62sDrsnhvV0tAhlNxJBIFXIyHJPbnI7cV1vA1ox5zFulGXs7HTeBfjrqWjWVhofii0TX/DckomRLsb3iIb76tySFKnjnjP0rOFdx0kiZ4d0/3seh9O+Avif4d+JCT6xo0xi1ER/ZmtbmNQpBjI8sKeMEZxtx6YHSvVo4hdDCrUlJJyOzvLMiGAS3RtplbevlDIccDG1gdwwQfUEdua9GnU55anK4QjrbU66xu00O3t4jG16kq+a9zbgb2YkDBTrnoABxxX1GGx0KCsfO4zBzrO6ZW8SatbytJA1tO8uwyKgzG4C/fIGM4AbJAGeOBxXHicSq1S7R04WhKnTOQ8dfDv8A4SPwvLqD3FtbTRXQvUvoEIkhlACGYHA3EKPmOAGAPpXLXwtOceZPU66VZxfLIi8JXWreF9dltPFJj1GLcEMltAyM0HmLmXeW2yKA3zc7gQR1yK8mdCcF5HpUpJMvaz4G/wCEiEetafqklpq15b3Fi8un3hFs7AAZYH5WwdjYbByCM15bvfQ7ny7mFrMsmu3GoeGta0O4ubS3hLWl4gztkjt0YHcDvSTcWK4684J5FXyRn8QRqtbHlHjL4MC/0iy1rWbCRLEkm8vfJEV5bx7uDOsR2MMDmQLkZy69SOd4GB0xr23OP8f/ALJmq6fo8mreGr9ddtoovMe1J/fKnXKn7sgxtOVwTngHNc1TBqEW4myqwqPlPKPCvjDXPAl9FLps0kNzBMXeOQttYk8q6dCD6d68rnqUpDnhVNe6fQ/w9/bTii0ddL8TWBkBZIpbiBNxXKHfICeRyCcZzzx0r3MNmUoO0tjx62EmtT3mCXQvE0dt/Y9xEscHRobkspBHIKgg5+X17E17yxkK6/d6M81QcXaRpwapcQXTanqULwKmFnbz28mJgcZdF9cfe6Hvg16uGco6tmNWjGpo2dHqGri+sbrUjMkFgqmUGNSowSME/mBgc17VPEzcWeJUwtOnLYwpfGOlaH5UF43mzXTGL7JGGkeFCucPtyc4bPPdqwxMrUWl1NaKlKopJaI848E30Pgj4m3EN1pcSjxJPPBby2RBcvbjMe7cV3NKmXJbB3dzur5fBYiWDrONr3PfxWHWLpKUdGj6H8O6lp2pa6s2t2l+8RlUFF2YZcEZ4YntyOOoxX0lT2yg5wVrnk+5KajLoXfiPqqaXq0EbzxrEPlht7S03oiZ4TADcgDJJ7+gwK8qjSnWmnU3PTr1owh+7OWW7e0v1u/sqyHh0hnj2hWPcqxGcLnOetXRwrnWk0KtiOWnF1DA12K11PxCNTvQ0cZQZSJQUcqNrbsgnOCBgEfzrtngqULxtqcVPGOo7s86+Hunv4r8C6zpWtxGW5tpbzRLuaeTexjV2UIBk7cRsi/8BX0rmpYRKm4vc1lilzI6D4fm5sobzSLlokvNPVI48sE86LYAkoXPyhipHt+Irnp4aUJNs6atZOKsbLXEl3I0Uc6W12x3N5amRFPHzFsYz8uBnHfitIQrVJc0ehlN04xtLqWIvHtlHaI9jHPeo5yrW8bHCAn593QDA9ckY4r0JYqd0rao5PYKWq2K8+rmPUDJJjTSUbMpcGIjdxvBwc4BIxxyeTxXR9bqTVmtTmeEp394sp4zudQ1CO0EcLN0SWIlAy85IBwcjn9MUQddytJhUpUqave50FuM2hTYUK4YKoyc8Z9zX01Kk6TUj5yvVVdOBEsRYEbeADnjp9a9WTTd2eIm4rkiAT5gCTk8c0+eyMbNuxI6PbsVZdpH1rnqcsl6nTQU6cjnrLQYTFqdigVYzMZkE0rbgfLUHYWOcgFenADAdufz/FwVKpKC6n6JhKjqwjNnAa74YsdW0mfVYry2stYimWS1eVcmKeNFiK4PLJIoAZe+4HHNc9KkpQ5Y7nVUrWlyMl8OahLql+mi6raGHXYrdLiexhu5NgDKSHjBOCpw2VPAIA6EZ9TDVJUvcqHl4ilBe9HVnZaf4u04RMnni2W2YrOLkbWiwOjjsTz0r1FmcI+6zylgJ1rymc94+Gi+NdD1CG0v7Vbk24aO9E3lspUl0Ebeu4E8cDPPpUYqUMTC8Vqb4T2lB2m9Cho/iq4O2GV21KTftUxQBI26Y+fdhevIPOeO1eDGcqXux3Pd9iq+uyOp1rwtceM9PCX8CvaBFkRZSu1XBGDtU7s8KeccYrr9nPFq0znhUjgb3Od06x1zwp4gFnozrJp0gcLpt9OCkATPKPjcQVKnJJPLemBEKWIw81ThsTUjRxcHNuxdk8Z6VFpt/q14raeulx+XeW0jeUQ4JcKwJGehwehycdTXJjcdVguVl4ehSjp8R5efiVd/GqK0/wCEWa50ae3vTc6jfXAQWtsEdTHt5/es6q30+lfNOvLE+6fQ08PCnraxx/7SHwa1K7sE8bWrS67qkiF9UdgpZgCf3yKmAFCfKVAwFAPGCa48VgJ8qnE74Vk/cMP9mn46nwtqmm+HNXvxdabeXEkSiRmL27KkSxHJGNh5UAdCDngisMFiPY1lKfQ4sVh5Si3E+yUsolvje283lxbv3kRyFJI6kZ65I9a+9/tWjJX5dz56nh6kW2RPoMdlaw7bF7WWC6BiNkgld93BU5H3T3zgDaDkYr53G1I1JXR72HVVR95lvTtSsby9nMMsxkC/dIUM3XjHbp/Ee5pUJVH7sCavJF80kclqXhnQvBGr6h4rsLWLS5IEbWJZzAZZXvEjITCISNoDybwOpwc964swwNZJTOuli6dSPIij8Pf2htL8QaH5VxqNtH4nS2Oy2AdY3nztVumCNxUcE4LYrCjjZySoyOSVH2c+dbDvG/g+08XaJD4Wv4ljttWlee4mEaiWSQZkeXGMZZ+Sf4d2BivvKOBdWEafQ8WeI+rylXueU3vgvxN8LdUs1l8S6svh25cWiTmQXHkzM6gM5fAjDcgHpztwM5PLXyepQnzLYuGMpYqPNTO30fRdYe6Gmjx3KtuH3R3YtEMrnDFgxYkHG4dAPw6Vx1Gk7RNqdNTXNNElt4C1G6aYXmvaxeTSqkazW1ysSDaGBbaAOpJwOeQM9aIxk9bm81TS2O68MfDXSNPtjfXtjDd6pLOZIp7gF3h+QjALE4IG4HGBk/SuzDz5ai5tUc9eDdJ+z0Z6TomgW2k2cs9y1vFKy7t0hVQMZwT7ZBOB6GuPNsU69RRivdRtl1B0KblVerKOsaizMzQXi6hIzFFWAjamMjG4nGOgzyea1w8VTXOomVapGpK1ye78J6lpOiT6gUERkXb5inIGeSVyCCR1HFaSxUcW44d9xrCOhF1Ys4Txpps+taLMWJNxGiNHKxLMSoGMk+oGCa7cZSo0FGMUcmFnOpNqZ6R8H9SX4bfs/wCoeKMebrGqrF9jt5ZQzwxOF2byx52BmYnngc5NfCY3mliFy7I+opJUo8sT0P4a/BHTPGGjWOu66zXlr5h1Cwt2dtkbEZEnX5vvZA6fU9OfFVoONlub0ptE/wAQdN0uPTrSz0SOW5aaLhmYqu3nLHPJOQOvXNcGGl79ztqN+z2PGvEGlW/h28ivzbwyakqxwPcAnks21UDcjJY9fSvUlJM5aaco8rQ3xHr7TW11LLYxxzwq4VGw3AAPGDz34r0KOGTh7RnDVrNT9mjH0vVYtctkubxTaHywAmxmaNiMnkZ46cCocHNcxXNyOxRsNVm0TxhHDqEkMtnftt0zMbZZwpdkKbcA4Dtlj6AYC4rgqKz1OxWlqYH7QXwU1jxH8FdUu7KW+j0zTbl9R+y27GR5riSQ+cwGD8gRs9QM54rxMVyxldHrUHHEU3DqYHxH+Kmi+C7e58W+HZJrjQ9O0/TbGG0CuDcSPE5VyCAceWiIGxyMkEjFXhqyucNfCylF23R6V8HviNonx40iDVV1dbCeT5GS4XIVgB8hx0wGHuAwr7XBZvHD0nCx8fWwkqlVcx7Z4U8ExaZ4qt76x8UQS2sLrHJDDGN7OQDsBJ75yfr+Xj1sVGs27bn0VKjCnFHUfEa4tv7Mle/JhunP+jxlc5AI5I9D0rDDVK8J+49DatGE42aPi39pvxhbaP4OtdMa+RLjUruKzVYTieRWlVZCij0Bzn6enHo16s2vfZyRowjByitiz8Q/Ccnifx38OvDNjI0co1cXP7o5CR28Lyc+uMKPxxWaxHvR8jkVNewl5nrC6c0dzPCllNJ5SqZCHAQDIB6Z6f574+4hmEpwjA+d/s6FOTkUr8TXztsysf3EjA+XHofWu15fCUVU5jnWNkpez5Tz7UYL7SfEkFzPMLm7mldshf8AVwrGcIASdx3H/wAePoK+YxkfY1bxPoqSVeik+hzvjzUpIdfsGgglvVl02TdahjHkiWPZnjdgsOQOcFuozXymNvUndnt4f3Iqx3fwtLS/Drw63mTyySWquzXAxKzsSzFh2JJPHav1fIuWGEsfkmaqq8ZJ9bnEfFGCHwn4on8VzW7XdvDpksNxaQp80wG3yxuxlQCTn1rxM5hJVFNI+0y2cZ4VR6otaf4W0Dx/p+h6okl5DGsYuWbdjqB8hBHB+mOMnPJyUVRnFOS1MJYitTUoyWjPTLnTEvLKSN90LSfddD8yDGAR74/nXtU8vVdczPHnmSw75dzzfxZHP4I0/RTNb/2vCNXtrUmXM0hSXcjFVPCt833vQt0zmvmM0oQoXR9NgKsq8OeOhueCNKtvEXhrVbe+hjDnUrrIjAQoFlby+FxggEe/J711ZLRjUg7HkY/FOjiL1NjkPij8Pru88CT6PcRy6zM77YLvc29FALByM4DZXHGOufqZll1SUbxPWynHYepK0dLnAfs3/EC4NyfDGoK9jd2snkIqBSYZFZmMfAztPc8ZJOOma+bwM54WryzDNaDp1LR2kfTPhnxEniS2l8yA2d5BK8EsTEEFk6lcHpz+v0r9CwuYK9nsfG4nLeW/KaVxZxzQPFMgkibhkYbge2CD9cYr1qmJoSi22efhoYmlO0UeD/te/BGxv/C9r4w0oOddssG6gj+6YBwWIHcZHXtX45njp4ipJx6H7blEVLDeyqfEzxX9nTw54d8WfECO18VSKmji1nuJ5Jrv7OQVTcTv/vcEDv3ySMV+cJc1T3japJU5JTXkfVX7Pl1YfGnwVqM1pp76VpFjq0kemm4JmOxlATDyZOQrYJPrivrcFi4wfs2rnm1GlUcY6XPpLwj4W0T4V+H9Rt9PMTand75JZmPVicYOc+vT1r13KWJqqTj7pMZRwqaT1Z4Ta/APTvhK/irUrS3huL7Xt8kX2C6xf/Mu5oow/wAsYB3NnPcZ6CtcVSjWqJYeJ0wrQm1KqzwHwT+0JdeAW8P6DqOlz2ccN5JbXomLyS2+ZMRhsj5uSBuJO4k8nt5s44nCr3jjr0VJylDY+pxrsHiho5IiY45FPleZwx2nDfL7cD8RX1WU5rKDUZHzuNy2NenzRKdxD9nk2AHHUDOa/VMNUjXp3PzbFU3h67t0Pnz47/B27uNSl8feHbm5i12wRJPs0AJaQLnlcc7gMHHfB7mvlM9ydYyDlD4j73KM2p1KSoVNz6D/AGXP2nNY+JXgzVtR8Y2lrpFtociQNdyMU8yQ9QV/hxxnPc+oNfi9XDVMHJwqH21JSp6p3R6F4n8NWniSObU7GbznmOcxPkOegGc/T/Jr7XJM3hSkqc0eVmOEli7zg9jxTxJ4OefUbpQz2s7xeXLJCQkhGOm/rnGRn3r7DHUVi0pU1oeFhMVUpQdOo9jC0ma/1e2WWK3msHVxEEvVxJIAeW9cHtXxFej7OfLY+opVGopp7iyCze+eDW9JtbcuQsN2+1zI4J24B5BHUA5GcUnhXNXijV4upTfK2cfr/g3w3rrvZ6l4M0+aylIT7cmwTuxwARtUbRyxLEjoAO1YPDJaSNPrc4lGT9n3TtF0fU9N8H3+reG/7atjDdmC9PlyJyQGHU56Yz0zn3yngaclcqGKjLdan0v+zb8PdG8D/AS90KytbS61d0kjvLu5txsvZTu2Fxk5VQwAH198/PTwSjOx6OExLUtGfmb8Q7bxf8O/Fk2ieLlaSyivJJxDC/8Ao8rMRlk28Y4AO3BGAB0FRVwCiro7MSnP36Zmzy2HiE+bb2ttpAuJNyJbzsDCv3TncxIzhmPVuBxjGfPcnSaR51Sd4PnWp+g3gBvDFr4J8L21lraXWnfZ/s9urAqQUQZVM4JAIx0/U19nlOavBtHyWLwkMVHl5rHQav4ZnsnRYpDI8oJUKM7V9SfU88e1fo9XiKLoe7ufPUMjtV529Clq6z6LodybOJJb5gdqsTjJHU4zx19q+Z9jUxr9tM+shWhh1yQOaUSW9jA1gkUkMg8y4cM3DYGcKBg84/IVw/Vm2+VDlXT6lw21pqNoIZYRdtA3nL8oYqw6EcYB4r0cNP2b5XG7OOqpPVM1bdVSNYY425GQrnv1wTkn/wDXXuUfbwd4LRnk4h0Zq1ToZPiHSDeKyIYfLHVXXIBzyQeDnHA57969OtgXKn7aW5x4fMY86oR2NnwfoslkTJMQCRtAUkYGOme34V+f4us5z5EfXYWgo3mbGoyR3LhS2NmRsx0A9a+kyOpTov3tz5zOaUq8bRKbK0QPyjA+UDPNffxxFOT0Z8HPDVYLYfHG0pJyB+HrWq7owtdWZZSMoMZ5J5+lDbY1ZKzIblljt2aU4jHUYzmsatqUbs6MMp1KiUT82fCXwq13xfqLWamG2SJ1WZ7iUKI93OcZywwD09PWv5pp4SUmf0HBUVHmkz2Oy/Y8Syj+3ah4gaext4/MuIrWHbNtxyFBJ4xnqAfavYp5Zdq5j9cwkd2elW/7EHhXUPD/ANosdVumnuoA9rcSS5jGVBVmAUHGeuB096+gjw/TnC54+IzjDU3ZM5XVP2FdaWdG07xDZPJ5eXivHkXJBwVV1RhggjnFcq4fi3oY/wBsYdLmchlv+zfoenWtjL4k8Na9ZXj3ElncHT5vPFvjbi4IKnzIjnJKk4HbtXPWyinQ3R1Us0p1V7rM3Wv2SbbxQ8lp4W1C+t722+aVdTRDb8DBIdSCoLBscNnuBU0Mop1tblTxlOKu2cp44/ZD1vwlJbxDVNN1a6xzFHcmOQZ6D50C564+YA1x4rLvZStBnThsVSr7Hn0PgjxD8INdsdT8T+Gr37DHIA+0b0kQ9QGUlGBXcMZ+vGRXFCi4S5WdkKqV+U2PiDZeGtZu9Rl8L6fNDpccSTWmowwyKkp2jdDKhGA/JA24wRjkNkKp5HAoSk3zI8+tNW1XQruOW1eSFkLbQQSFJADcH2C/kPpXOqs4GksN9lI7HRvjJqtsiHXLEappu4hJIsRyLIByQfoRx7ce/TCvePvmHs503aOx9hfss+PPBmr2eoWOkXsS6xfzG+ltZMJK7FcONvTI2knHXeTzX6FkmKg4ctzws7lVq0lFLRHs3jGXQJdIe08RLbXNjMebe4XeZDn+FepbnjHNfVVlCUdrnwtOVSE/3W545oXwc+GN/qF7qGs/DnWLXTPs0qtcyKzRROGHlyeX98Lg5y2ByR6V8tj8HHl5rWPtMJjZRjarFXOIn8FeIvD/AI81Ffg34k1HQ7K5US3VpNbuLUP5m5VXK7Sm/JBK5AB5OK+Whh5yd4s9mMY1Y80lY5/4h+Ovi94k8NTeEfHXh9PFunWfmJI1oVEkMoL7JRsOTjDEE5BAHGODnVjOWkugQwsYy9pTepB+z9+0E3wOvdO8NeJPDFzp/hq5iAuriRGX7PceZ+7vFVhlSR8jryMYIPFVGpOFotaHZNuqtdz0j9qPwvo/xC07RfGfhO8c25gltxYzu/macUkV/MiI5fliCrEhQVKnkCuXE73RyUGvaWmHwt1XTtW8O6Vfxy6sLC8hNu88DshiuEVUlHlZKlD8pDdQMZwDgethKtHk94WNp1Lr2aLOiaTqH9tXa2+uW0FnFKwtI72zaOSSJ13iUMMAEEqCNhx83piunmT+FnHCMV/EWp1W+XSNOjhvJbu1MSMIQWWWNwxy29vXk45/lXTTqunrcVSnGTsupo3BvBplk2rXavaM6SFXCrLhQXZupB5AwPalVxLq6TehEcLToy93c6Hw1FFcW95c24kCTMRFJIeSNvUfXnkf0r6LBKCw3MtzyMapqooszYvB1lqU0lxM8qXcU8hgnjO2W2Y8MyN2DYGVOQccg12YOMaicnuc+LrzpxUY7DLbxBqPhkQWPiONroySeVFqllbs0Mo+XBlRQfKc5I7qduQRnA9RYlU/dZ4n1eVX3oo15tY8LalA9rrGq6b9hn3RSi5dZEY85Vl69e2M1z4qdKpTelww9OpTqWT1PlT48fs2aNPp93rHw/mYyGPzbrTIsyN5J53xDG5kB6rzgHjoRXxmPy2MqblBWPq8Hjp+09nUZb/YU8HLeHxlDqkDr9mS0uo5lJO11dyMHOG5X8cEZr42nelLlmffckVh+aJ7/YCPXNfj8+1tftdsxEsbI8dwqgAxswPDKcg+oyDjvX0NLC0qsbnzrxlSlsjlfiloL3niHT7u7s7jUNQs76GezuLGYoYgr5YFd+A6rlgf4hnp0rhr0VTdjpw1STnzW3OJ/ac+DMPjnU4tZs7tLPVZrdIzDOn7uTA+Vg45Xup4wePx86eE9pblOt1Eqj5j5vn/AGafiMQXi8Om8iXJJgmRi3r0JPX+dKGVzqO0SpTgtbnN618KvF+iyGDVfD2oWEu3hxbM4P1K5x+Nc1bAVaLs0XGUKiumcu/g/WZG3xWly6K33lUkDGcj9Me1RChUkvhJlBLqQTWmoWG5D5ke4/xLkj07VPsmleSDln01LuiafrWqXiLbabLqjiTIRITLuOe5HrVQwk63wK5pyOKvLQ6SX4Q+NkclvCuoQghP3bRlW+YkLgHkZ2tj6Gtp5ZWpq84sxTjJ2UkMuPhL4v020knuPC2qxqm4GQWx2gqSCueehUisHgaj2RT0Wpzp05or54rwS2JyRL5sZAU5/P8ASsXSlT0noZ80WrI6PQ/H3iC016zvdPvrmaa1CbYYpD8wRApG30OOQP8A69ONWpsjJUIPU9S0f9q3WIb5f7c0yK4tcIVYYEkUoG15FYgckZ47dM9a7YV2n7yFOFWK9xnoniXxlrXxo0GysvAuqwPb7dtxY3ExjuI2BxsK4+YMGPzZ69cV9BRxE8QlCL0PGVFqbqVGXvG37Nuk2Pw/tf7XhtbFoLhInvtMU+YkUrcySs2C+xmzgj7owOoA93FZTTVBSS1MaOZKVf2V9DwT4pfAnxZ8FNXnurCS8n0dJQItTiHlncCrDcoJCsCAeuPl4PHHxFXD1aMm1sfRfu6jser/AAj/AGoLXUr2z0bxXaxwzOqhdRaUEbuFG4kZHB9c9fSt8PiE3aTOGpCV3bY+lbtZlMEmnlLlAPMGw/d44zjqM4PT/GvpadF1tY6nnzlCO5es1V7aeWZniuZGBVyMAc4ABPsMe9enHCqlG8zgniU5csWXLSzt70zxyyNOhG1/Ok3BgQc4XoPxrqvFw0Od359WVZdQjt7HUbKRYUvLRfkiaI+WT1j6dedoIHfjjIrxMTOfwnrU/es0eWePJIdK1HT9QhS08OSXs6JcaXOG+xXAl81CG2L+7kDJzIByMEg548mFGV9Udk6kbWLOkXmuXx2tqUVtdplI4btV3Pg4G1hgOhABDK2CD0GOO+rheWHNYwpV05ctzr72ddOtXs21HGoq6wSS2bmXaueGAZQeQBkHoc9dvPDZvQ7XJPc5jxZp+seAI5dR0OFLzTYwPOtLdvJNvKDjaoxjymzyp5QjIOCcS6ctmgTha6epneJ/DnhzxlY3Nv4q0Fv7VVE8wNblXAO4oI5RwfvYJzjPUDGKzeFjPpqbRxM6e7PGfiT+yibfF14Ou01RiC81lLIkciEA9GJAYBfXB6AA5ryq+XzvdI7o4mNXRnjWk+IfE/ww8QeVHcXFld2eUeNlyUViGK844yBwfU9zXDGdWhLUyrUIT2Pc/h3+2ndwmKLxXbIUFv5TXMCGQyHBBLLnjIIPpmvYpZlNKzZ5VTB8ruj3Dw78T/Dnjm5uUk1O1ks33PMtrNhmHIywBGFIxz67eB29rBZilpUe5w16cpaRiehxeH9At0ElmIbdSVO6F8O4CgLuIOWO3HJPAAHpX1tLFYWqveZ4dR4qlpCJ45+0skGj6E2qWwnTUtIMN/a3CB3AuIpo2CkAbf8AV+YcseiL6V4WYOhFqdNnr4GdWacKiPbvAnjK11/RdH8R2W6awu1S7S3U4DEj7jdcYOc/7h59fWVaFejDlkefCjOlVlzGrd6jd3xaFhFHG8hmCxIAwJPUk5Jxj1r0qVGlRpuV7s8qtVrymlBbk3jFhfNp2qiDyJby1z5Kkhdwdxn6EAHt29q8/Lalqsrq56ePhKVCKk9Th9TRb67WMToht9k0POSZDkKPpjPt81evWtzuaVzz6F0kmebXUviHw54kvr+20pJ7DVjHc3mnCUJIJAArvGzYUnPJBI3DZjoa+PxGMn7TQ+jp4Pmjdjdf1mx8W6aus6LaJF4lsrdh/Zeo5hkZCQxhcEZYNtO0jIyc5706+MXKuUzhQkpWkjuNA8X6Y3huwjttPk0XeCVt5IBCSzEErzxnJP8A3yetduFxtOmrvc58RhKsp+Q5rK0vWS5u/Ks5YXLrFaNl2baVO8j733jx0GAea29tSq3ctxWqUo8vQ0LK2R3a6uEUs5YrNOoL8YBwew6HGfr6V2YWFJPmkzkxFSajywRpNBFeOsjIkrK+PMOCQfqQOxHX86+mhUotXa2Pl5/WYvlfUnhuGtr2JBGxUcsyDCr6gn/D1FcNXE80009D0MPh3GD5lqzT0+FYoS7SKvzD5OoIx6fhXNVxydRRRtSwGkpSRScrZtJLM4RY+cnp2/qa9SpiI8mjPKhhW617aFiSVpm+0CIuIlwo/ibHTg9OlckajlHl6s9GpRSnzJaI85+KMR0fVbPx5bWIvL7SbaW2mt0coZIJCrYGB8zblC88fvCeNory8dQ5Eqkjvwdf2l6cB+sR6PcT6V4hvLVLyyvVijD7RKsEjkBGGPViF7jOOOSaWGhCNqqKxFWUoOl1Rzvxa8HNq+reHfEGj3k2j6hazS2K3kOVPlvE7JnoNvmIqYJGRIe5GNMwpc0VOG5nl8t41RvhvSriK+MerazPZy3rtDbfOpS7ARXDwkg53BjkHngjnrXnYfDQc06jPRxOIUab5D0uw0G1sNNSyWBHiVQrFlBMnfLepPWvs6VGjGNoHxlXGVXPm6HL618PZt6XukXkdpqlv5jW00qbhhhyjc/MpOM569RgjNeViMsUpc6Pbw+a3hyTL/hDxcmsNNb3siWWqWirHc2Mh8to3xg7QfvLwMMOCPpXJhv3UrzZWOk6sVymT8QviFofgywl1m6nXzbPMkXlZYOOVzgZwvzDLdAW9xXjZrmahP3D0cvwcnT5Xrc8g8NXt7+014m1jTtX0y4g8JvaOYtUgmMa+YpUxhBgBshuRzgFs4r5eFStmM7PY+khRp4CPMz17wT4Uh8KxWPhWaCKK1hh87FvEVi4wC5b1OOc888nNevUoxw0UramEKvtZcyeh2UzWNzAbOaNPLeLaY2HBUjkH1Bz+uK6MHWppNVTixLq816Z8FfGP4Z2vwv+OOmiwU/2LeXMV5biGTZ5Y3jfEHPAK84znAK+tfKZpTpxq89NaHvYOVSdNc57mPjvo+qa3pXitLdRoOrtLY3AMRE9lOLgeWzMDhA0bxnGQDtGM84WGrcr97YwrRld8p7lYvdzJBPayW48tMPJPdM6iMpnO3BU4AB6845r11RVVXhqRTrKC1ZMdZ8PaFcvpC2XlTTQB4NTiiVVZ23thG9trEj/AGhxzUxhKlJN6CqV/aq1itbC71Kdz5m0LkozKAevQDrgDjtXrUaP1uTi2ck66wq5rHh2pLf/AAb+K82o2+nQ3Xhy7iM5j+ZfKdY5S8aSEYBOWIU8dTwevg43A/U6jmtjsp4n6zSTjufQ1oYJ4be6jCGOVAyvGwYENg8HuDgH3r9IyzFUJ4ZO/vI/PsbCv7dpaplrxjp9rFZ2xtbSS4guAAYgNzE8HGTx1HXgcZ4rknjKlV+ykevSwyw0eeGxifD2w03w/wCPLG71izjvWIb7PJfRmTyXLhlOQcMRtAGc8A+1fNZjg6lKLkj6DB4qlU0W5R8V3Nv4V8TXqXN2s8t5PvtrVFBdt/8ACqjsNp/I9+K8mlW5VZs76tNy2OyspINA0Tz7rzZpo0EhgJzI2CM8D+6D0x2A4rKVVuV4vQqNKNtVqV7bTIjDc6onzSXpBaR15fPHzE/eGMADoBXo4fHckHFxuznrYaU5J30KclvqNzdxQxwhYpDtWcYyzhsEBcdMDPPqOK93CNVaMnUdjxsYnRmlBXO88YeJJj4Y0/w7YXcdy0Em28CRFmLAfKoz0PJ9enrXBgsFRliXVlLQ6sXiqqoKEY7nMP4Yu7Oze+1eP7JpiqZZ5bl9oCKMknuAB+le1jsRhfZOnTd5HlYSGIVVTlsSy6zYanbRz2awajY/KqxXUvlWqggYz8pyWyFxjvivz6pSrN3S1Ps+eCXNc9K0L4363Ho0Glaium2xyqtLYfMsUHAAVeh4B9ufbnGGB5/i3MZ1vZtS6GV4j1WXX7W4urrxzbtpSyJa21v5JhnMpUF97BsFQSPurwB3qlhXSlax1rEQnbU8V1Xx14i0HxMvhjUrAazol7KLSLV7NjL+8LD97Iv3lGW2qRkDAJxXT9Vly86Ri5xU+ZS+R2114dKxuk0saPJGVd0bYxzzu59OfwFYyxE4R5UaxpJy55GPNoi+FokZ5DNDvVEVzvcg9Bx14GM+gNb0KjlGxliF1Rm+NrC88QeDdRtLNjDftbSR29zkKYZShG8Hk55IyOeSO9dPsoVkZwnKC946D4V+Ntb1n4a24ks49QtL60W2vY72chkJ+WVumC3opHPQ4r5/E4XdHbh6jpPnTOv+I/gPRPA/wauovC9pHdPdWQ02wubhg62xEUkccrMQT8qttGOnGOAa8WlDlqcp7rrc6U4n5x+F/Fvifwd4h8HeDI7DVdEaBpI9Xks0LC73TeY8sajAb5FwW9MDoK9V3R4dajOUm0j63/Zi/aVsNci+zNfrc6nDv86CRArj5yAUyMDOCfXgdM5O0bVPdOJynSkro90TxNF4lkimutNNzK0ucSXjOypu+9gDg4AwtdDi6K91nZSqOpueQftLaJP4h+G+o/adFsIrjTrlL2FLBj5+I84UyOuQTk5wD1qkpTV5M6HFNNHF/D82vib4haP4z0vUZLkwaUCpjkJjLyEBlAz8oARx2Jwc1NNXkeZZOLgfTOn+NtN0nSXku7GaO6nB3K0LAXBHQqSORz0Ge9eiqso+7cSprexgal8QdPhiX7HYhHjzuRkwFfGcFiOg46V2QxVS2sjCVCDd4xOL062tfEV2L29lZHikLrKvGGJwyk9unTipdWU1zTHGCg2onjvxD1FbP4neH9aW+8rT7D7Tc31nEuXu4fMjjyT7A59lU85wD4OMbesT0aStT8z3qa2t1jiubNttg4ZoFDBlK7vlPHT6V95kLqzgonxGbOipOX2jjfH8txbW2n3kCySxW1yPtdqkfmCeBwVZcemSD+FfQZjOMFytHBlcakoSlF9ThdX1nxB4R8cWks+nW1z4JnKpJLEp3WbkHBc5xt4Az78+tfMUv4nPLY92tSlVob6nrEev6fdRwyQ3UconXdGAeWHr/Kvq1j6caVoPU+OjgakqyT/E83+O+rPpfw+OqpaT3Qgvbdj9nID481csDkfNwB/WvgsyqVKrbaP0XA4eEaajezH/ALPMlwNB1R7yG4ia8vnuUWUDhXxjp7huTjkHjBBPbw9OadrHzme0Yyqcyep61LCki7GAZSehGR14/pX6TZSSTR8TCvKg+aD1PCviJ8JJPDEXibW/BrS2Ou6u8ckjISRkNyAOeOS2B3r4DO8H7KfPA/TssxUcxo2q7o9a0rRp4NKjtZ5C80kY86aPKFpMDLevJGa+ap4icdLnoPDxauy9Is1tAUTy5HhAAe6fMfGR0HJIIHXHWumVarPS5jGjShqlqKs816l3a3nlXcVzA8Eu5PlCsNpGMnseledWoqR6mGq+zkpn51eNfD954H8T6ho97DNbCKVhEJsKxhP3SfTKkV8RjMO6dS6R7tSKklNnc/s/fGvXvC/iHSfDlndN/YNxeKWtv7jk8MuPwyWzwO3OejBVPZzSe589jabbc0z71k3PZRzFvOilHO/5ieSec+9ftOUww+IpKLW5+eY3FYmjNTvoOe68ywkV23MGVUAH3QBjA/L9a9KhltOhWvFaCq5pKdDR6nn3i74QaR4s1SDXpJ2sdSsT56FceXK6owQuOh272IPUYHNeRn2FurwR9JkGPdWm6dV3uRfBDWL7V/CmntqFqLeWAy28N0cLHeIjEB4xnJGFzuYc5JFfneH92ske5iF7KLUTursvPcsxByTxz27V+1YKpClh1Js/J8TSqVsRJWIJ4jG21hz7H9a9SNSMo8+55X7zD1LLRo5f4k6X4e8M/BLxs17JNZw6rItzLDbybTPKm3aBwVQHYMnHdj1NflvEuBlKTnFH69w7i1Wjao7nPfsgfG3w9pFg3g3VdXi+2+d5lpPNKWSUMAdoJHG3nv34HGT+bYepKlJ8256+I/dVXJbM+i/GPhAajOLiwKRs2S8g75+v4Gv0nKM4cYclQ8LF4CNa0qR4FocI0Dx3eaM8d1c3MqGY30x2xABioRBgAdOmc8E/X14xjUrKc1ozz8wc6VFSpPY6S60O0vbKS0ltxJBJljG2cZPX+Zr6yGDw8oXXU+S/tPEOopO9jM8GfDK21HxHbWl79qnsIEbLRylVJOCNxzxj8+K/OM4o/V5Ox+j5fWWMgpM9D1jwxo2k6eIYlbLceerZZF5OdxPb/Ir56hKc/Q9mXsqe5yWleLr7S7FrGyjuktFGQi/MUBYgH2HB5OD7VuqamzncOV8yOK8Y+EvD/imyuNJ1u1N+tw20bbdmeJsZDBgOMckt05610exUo2aN4YuVKWux8var+yt4hg+IqaPom650W8Eht9RlQssW1C2yTaDg8Y6Y6c9a8XG5bKC5rHeq1Ku1yDvC9t4Y8IfDnXptafVbX4kadP5Vjb7ngZEdgFZFxwhUFmYgnkAdq8iMFGN2c0qTp1nGcdH1PZPgT+01JfXEWkeKppBqUrCOB0C4KBerHOc4BPTv7it8NXkpe+zxqsJ4eTt8J9EiytNUWG5jmSW2mUbShGG45A65+tfXRzP3OSBhSoKcvaMxtU8MSiea4geSO3GN20jaR6DPT/8AXX1GV06WJsqkjysfVlTTlBbFFYBaSiVXKheBzwT7j/CvUxeWU6MeaLPLwmYzxL5bE9pqX2hTI8TKvOCw59Pwry6GIlCXLfQ78RhY1I3vqBaOeRIUwzlh8ueeT0z7104zOE6LprQ8/BZVKnXVSWx0lzazaTpZkx5RHBcj7o/rX59GTnNyZ+gqKjE5Gx1R57hJJAsMQ5cu25ic+vHp2/Gu+FXl+F6nmTpqT1WhE3iI2+qrBM+wzcQoASXA5b6DpRLMa9N6SJngKc4c1tDtLC2m1CHMKb2QcsvA/Gvp8LnTp0v3jPnamTKrUtTQlzpd1BCs0gChgcfNk/Ujt/8AWr1cFnMcRPkPNx2Tyw9NyZkXEAu1aMt5mOSPpX0061KpaMmfO0YVaEfaRR4lpXwB+F/ib7Dp+m2Oo6BEcm9mS9cCbg+WElwVLZIJbOOD0yK/J8JTpT3P2Gti3yO60OntP2SfCssS2mh+KdfSSTG4WdyJ9zdnwgyp4GcYzjmvdlhqUEm2eFGt7XeOhX1H4E+M9IiK6H8Vbn7IuVWG4iaIqM4+VgxG4e+ORzwav2VRx9xnBUo4Sc/3mhz9j8GfjHpkEjWPxHvL6K8ISaLUIAWjIY/7fXryAPyrCGDxTfNzHSsNgY6rY7TRf2cdUlghn174g69eXZAMkVuEiiBwARtO4fj3xyK9KGXKf8RnLUxOGo6QRfsf2ZdO06WJ7fxb4oh8rbsIvF4weOqe/P0HpWjy+nDSJi8ypyVrFq/+FMunahc376reXSy2MFhmTAUCN928gY+blhx0ySOuK8XF4Dl96J6mEx1PZI4LW/BviCbVn1KzuY30u5SUf2XdIdgkGchZMMOSBlXHALYzyB50sGmuZo9GnilGW9iay+C+k63p/mXPgmLfCuHFnqBhy/tsZFB2kZ+UDOfXjOOVpx5mdNbNKdK0d2Qa1pOkrJbWU+hi5tmREhs7iETTZwUIIZSSFVVJJHUjk15FTDrn5EjshipTtJHn3iP9n7QvFM1xBFaSeFH2NJb3cQaSG4YA4V4WIIPyt8y45B6nisfqTatY0eIW7PBvF3gzxL8L9as7lIzp9zbzb4L61kKh2+UjBxkEAjgnowPvXKoVcK7pmblCvpY+mv2c/i0PiTqdy+oeIrPT/FByGTVNOEjzcA/uZfNULjvGFHB74yfs8uzKMkozkeFicvjRvUpLU+mLdtf0i4DS6lpsmGwYnt3h3gYxlt7BeQcggjHpXuVqtOtHkTueHCEoz53uao1LTL/xDq8+q2S6I6W/m2xh3TWkcgRXUcKAu5xJwwHJIGa+SrQ+qysj6ulW9tR5ZHn9xFJ4k1vQLmxgtYp7RjJdrcoGW5jkTzRK5CkoB5iBOQcpj1qqVCcpKfcql+6i9S78RPhla/Fi3t7bVJftGwidEa1QjzSMN8gwfLYYDR55yeQcEe68t9rT5mfP18xlCfLE+OrTV5fgj8TLPwb8RNNF54ds5GFjNE7CO18zaocMfvKQi5J+YBSD0r5HEU/YzcXsfRYOuqlO6V5HW+K/DnxOsfEWmeIPC2m2r6dcbbldK8OsxtgysN/m/wB2Yhk5UZYDncc556eCq1ZOVI2lNJ+9LUl8UfE6C7FxD4q8Karpl7Jdtb2okjEEwtm25bdgDcrEHPoBjOaqVKvR+IzklN6M7LwF428O3HiWPSDf3mqLLHFLavKBIyphgwYg9AyHkjI5B9ahVpHVSppytbY9U8d+HtM8V6fEdJuXtJIPuG3C4iblSdrDnkkEcU/aMUknK9h+lXP/AAj3hqG1uG829WPymuRCYo2wQDgEkDJbdjJ6GuiGKqQfKnoY4qjGqlKwnh57ye4VHmDRtLvkMm5GIOQAp/D1HGK9j664U9HY8+rhVOSdjq4bjT4bTV5r8Yk8nZbecvyswf7/AOGM59/SuZ4ydWoknc0eGpxpvSxg23hjTrzVYNbuLK3i1XyTHMwVQJFzkMwI6jBwTyNxGcGvvqbhGlGpPQ+Nnze0cI6kmvWEGvaaWtrlrK9t2Jtb2Hl7aYA7SR3X1U/eU46GscZWozo3gLC0qqre8jX8C3n2jwlc3Mulw6frIikS4trZlKSSgk7lYDkMWzyM/Mc81+ZYhPnbaP0mnP8AcqNzkNJ8GaPouojxPPFdRauqSSSyGZjv3DBV0BwcbQRgcZPqamNScbWZEowVOzQ74Yao/j/VEOo6cdO1EQLcPb53B0DkAsB91jwSCMjd9KyqVnN6hQhfVdDoPifb6bqrmyaZo5oG2xNCm0LgqxTPIORkjIrajUcHqZzj7SVzO8P2cNpYpbxH7bPEys5kc5TIJGW9Txx7ivqMqjOrVPIzCrGnA2dRtX1gOl+ySIyLEI4R5YUKTyD1yc9TmvsJZcqi13Pj1mlSg7x2OSuvDJ0MXU9u7xFwCJFRTEWP8Ui8YPAyw575HSuKWX+y6Ho0sylid3Yz9W8L+HNdL2etaHGrTwnE0ALCRRyclAOQOp+tcyoYefuzgehHE4mOsJnTaNrfhzTNNhs7G0sbKLzCI0to1BGTglsD15yaqOGjQfNTjYmpj61RckpGn4q8NQ6/4fu7aSSMiZcIxO3awwVyeo5yODyM+tVOm5U26xyOpKNROnI5m6vxpdik0UFy6RDcsMal2YFQWwvJb5cj1OO5r5OnP2VVt7H0tSpKrSXLueSfHf4Xn403Ua6Da21rc6fAZ5riRNhudzDZCWHIYoHbJBA24Iw3HLmCpYvSKJwKlCX7w+QvGHwi8WeBbVtUm0y/srWOTYt3gLtJzjO05HAPevnPYTi7JH0bjC10zv8AwB8S/C/i7SIfDvi/T7FtSSQhZ54xEszEkH96vzIxxndnkmumCTXLI4qlRx1Rz/iP4f6n4LuT4g8MT3KQW4E7Ddia3UNkMdvyvHkfeXgdwKhuVCalEyuqsbM9+8M/tHWnxh+HuseF9TRbbxRJZN9nQnEc8iAMgB7EsvGeRjPNfYYfOYyp8kz5mvlcqdVVYHvemaxDrHhSzvdRbzDPGk7G7hVfmZMtE8ZLAdTlfT8q1nOniFaKOv3qVm2fKf7QX7MnzzeIvBcS/Z5k86TSlJJQYziIn7wOSQvXHTtjwMZgEo80VqelQxdO/JI5z4GftR6j4Iuo9E8SSyNpZiS2huFQb7ZhwGYfxcAZJ5BH1zlgsfUwvutmOLwSxGsdj0Lxv4z+KKvHJocs/jHQ7wOUm0tATtO4qGjUE8Apzk4xndXrPMKtb3Yu55EMppQfMpHOaj8bviX4T02CHxP4LvGmibMM8kbDzEJydzAfNyoHOeMdMV2R+txjdRKeFjJ2U0egfDP9srwprd5/ZniXQF8PTTwskk9wxaCRXULnO0MjA7XB6ZUDjNDre0fLNWYKnWoK7d0e1y+FrDxFagC9j1PSNRt1VmiAZmCFvL2yBsKwbJyF4JyORivSoYJ1GuV3OSWYU4fEYB8JS6RpeoLqmmS6hb+Qyq1lIT5xBBSQxD7kyk8vGRuUZIBrsxeDrKFkY0sZQlK6Y3SNUuIraCwW/jmmmlMME7hXdSTkiTpuO5mAbv8AKepAr5iNKUJe8fQOanHQ6nSZnvbU6ffRW98DF5LtA+FbIAbPfcQOhJxnjNdlSpCMDnpwm5EV7pU66XaxSrGlzZEstxO25JUwflZjgjIIBPsD7V5tGsnPY9GrTtAZNBDeXM0tnFFDDLIPNimJVg4AG5Ou7I4Ixglc5BHPp1HCVjz480dbnHeIPBnh74gXt34cu9OhMsDxTXsEQQyRoxBChxyGbDZIIIHbmsP7PhiNlc6o4x0tWeK/ET9iO/s5XvfCd6txYtlhY6i6pJF2AD/dYHr2PIFcOLyCVKPOmXRzWlWly2Pn7V/BPiT4ea7HBqUVxos1wPIErAhXRxhhuXO4Y6gZ4I78V8tOjKk7HsKKmro73xd8f9VWwstA09hbJpVotkmrWru8l1IgI8478HDYXAI4Gcg8YtSqQ2OWpheZ7G58I/2itQ1e+sfCvi2WW9sbybyY77zTFIrMqoAxyqhfvEnGfmPrmq9u20pGccO4NaHtXwW8baZ4L0XWfCmuO+mxeHtSkghhkmxIYJJcRtJg9Q2FOMAbhmvcwGNhCfLLY5cbRcn7iPoK38eeFNL0YNIJ7zVjPGLX7IrygQsCAzbcgAMpJJ9eua936xKtUtRe556hyxemxzk3juzuNTitbueWbVL1SI40t2RQoGFVd4A2qox74J619HT/ANkhyJas8GoqmKnvoitoU+q398WGlJaShgssssom2MxDMBsyCAuwY3A8Zxg8+S8ZUlJqJ6ccIoxVjrNV06K413U4zvLzQRIgJDIB93KA55wP85rwJThJt9T3o3ikjj9T+FWk6peQRR6esa2Tb4pWDb4mKnBQ545YZHQ9MenbhsPTnFykzkrYmUJWsVNV1Dw54QtNOtNWu1u9es7eRZPs5ZEkkJHzOQMZ3EHbzt3N9a82onzux1RleOpl+HddudeWOZESa1YMHAI3wHac7mTj72FwO4PpW8HbqY8l3qjbtDZWN8cQys8uVCO7FVyeijtwM5HoPpW0azbvfYXsU9bGvqGq29lYSSXNwLO3ibzZJXwqpEoBIwR2759fz3ljZzjZM53h4Sd7GHL8R9Cylyl68ktzEdq3LeTFjGQfnxnJGN3NZ0atST1Zc4wgtitpPxM0ee3dG1e1F00hR2uJtiJjBwoPLc5G4dcHHSu6mnKd2ctRpxskdjZ217qY2x3Dq7MAZDGo2jIzgHpz65x6V6Tk7pNnCqcVqbFrZ/2Xpt1Dva5uJpcSzOScjng9sfTAr1MMlzXeyPLxtVqHLFFC80dNU0+8tZ0LrJEVKEc5PQ46cYB4HpXVjZ06sOQ4supTpz5pHC6P4dXwRctpN2v2vwLfPI0bXC86cxAJh5H+qJ3lem3pzxXzyrLCpRWtz36kPaydVdDo7/TJZbOfTbmMXunOSnmg5kCE8bh3IPcH8K9p0JVaaaZ5FPEKM3NnmOv+GL7w00emaxfvL4XvP3dpcqv7yzmKqBEOeBkKVkHIZsHIIx5eIh7Ldnp0KlOt70UaWgeM9Y8LWbza+w8QaVEq79eskK7FIBElwmMD5SDuTK9SQOTUYXEuM99DHE4GlUXuHpFvrumXlhb3kN7bzWtyyrFMkgdXYkYAIPPpX1P16ly6s+TeErQqWSPLfjfq9l4avLfUJmt4762ikdVk8sefG0bhomLEAKW2HLcZC18JnGJ961Jn3WWYdyp2qI8P8Nw6x408SS6x4r0PVr3SUhSS10W1xG96ZCjokzIBsQkLJjglQoHbPyro160lzI+qj7HDR91nvTv4wsfDem3tjpFjpSvGGuII4vtJsQeAIoVKB9oyT8w5I4OK+khluJp0+aCseJLG0atRxm7l+S1l1bRTYXPinVtQSW6inM9pbR2zvEGCiMYUfJmNi2OTk464rl9nVqS5G7s6ko0U5vYxvEPhtI7Ky0+WOUSRT/aby41G5JkjjAfDBwVQDnghSBjBx1rb6hUg9TP65SmrIr/EPwRa/E7STpdvDbWuow51HT7p5nkKsY2ThkII+YDbg7eF+lefi8K3Fo7sLiIx3PlTwTp1/wCC/DjyeLdPltfB/ip5tMWWZyvk3MEgxK6A7iI3UggYJCsPr8yqU6MrT2O9uMtUfQPwP+MNxo/iDUvAHiS3KarYRzMr+cZFKxqWOXc87gCw9j16mvoMvxcaL5TwsVhZVHzxPYL/AEKe90yc3FjHmJ1mijlwy56NggnnY5HH9a9nFYSpUj7dbCwuKpxl7KW5V1PxTa+A7bS5PEV3JDa3Mhjj1FkKLHISu0SnkKPm4OcHByc81yYWVWD50aYijB6NlXxjo2h/GDwLd6dayRXURG+C6Y4WGdfmVtx6d8+xNepiMbRr4fkmvePMw+GqKtzbI8t+EnjvVdBgv/D90q2uq2k+1INQd2t91vEiTQq/RNxYSgjICkDoAa+GpYidKo1eyPoZYaEtbH0h4Y8SRa/p13p8sNzA8Mp2PcR7c55+Q9CpyRnvjPvXpRxrvzuRk6Ebckzn/GPxP8GeEryzsdQ1qFNScpiyh3PI277uQASOqnJ4xk1vWzWpXhyLVGFLCUKM+ZbmRrvxU0WxtoNV1KRfDEt0qrb6nqdsdkgAD7VbBA5Lgg4Jzkda8iFf3rNHrSsloW/Af9l61e3F7qGr2WtSyyefssp1kd8upzgYDJynI45UY4rodRbJEKVztdS+26rdwma2MUcXFvEvyrGvTIH97Bx+I4relKNJ8xE03sZ41fTrJ9VtdNWfX9S0tFae0huDtt5MhsSuTtXoGw3OPatqmJ9vHlpGMaMad5VDq/DnxPn0y7sra40e3ht0jBuZ4yJZ2kYLuJbaqgKd/Izu9uldCy3GVaSlF2RzvHYenK0tSp4tbR5dR1LU0tJr6a6Uq812/mbQTnC7j8gIA4GPftW9GFbDNRqQ07jqVY14t0jCunM0UkXElsxDGM/dXHf/APXX3mBoYZw531PhMbiKynyIdamO3kRmdkPlpGIRwgAPHHr1/Cvns1hSp1Oakj6HLZ1alPlqnnGl6Ze6f8QvGMRuIMajc22oxQuxkITyViY4yNnzR8eoNeZRvXqcq6nfNqlafY9I0SwuNOAvkieVEfJlOWXd2HsOOnt35z78aFGivYX1PGdSrXqSrpaIh1fWJmlludUhik0uSRGRvJBaKQAjk9WBBUAcnivmczwlKhK1N3PpMvxVTEU7zVjNiuJNcSM6fMyWkMQaKe4Xkqzf3T6/MBk56da8Fe7oeik9yzYabdWjSkyJO8x3M0km0ntjgHj2x2rupxcUc8mpuxe0S136r/Zv2iKwto3LSxJFksxAO4En0YZ49a55QcrjjFRmm3odF8QvGngrwp4at/A+o6tqz2moM12ggKmSQu+5IUbHyKCOcdFXkgZr5mUZUq12j21K0OZbHmF/4eupbVpUiSyMcEotLixPzxl1ADA4JJOWPXH86+qoYN4mF4nkTxkKc7TkfDN/4N8W/Bf4gxzukyCOTzxcQ7ik8QILsfXGRleuSoxzXkV8PPDS1Oqso16fPBn6C/AT412vjLwRHrlvatYyys6NcSDcQUPIGe3GOnarp3qHBSn7N2Zd8f8AiS2vPBerR3rRXNndRPNLM4JMgKkbW74Oeg9fz3fuqx6FOXNO3c8c+BAHw68N3vhy60xhqWjtm6NqfNaVXJZGKrygxgBOwx6gnSjG7OSvHlk0j12XxLqfigWtxHH/AKFGgEEcsgC8jIbjPGD1719BRy+eI96KPJnjPYrlkyC4SWa9lgvw88rFW8yP/UkYP5+nPtXXPLatFXkjKGNjVdoyL07afcWf2KGMQ2qoS2w89yR/P8/asozw6SizZwruVzyZ/tXjn4oadoWkpd6dd6daSx3k3kgjypHUKQx+X7qkgYJ7/wAJr5jGxipXj3PboOSVpnc/CnTLrRPh5oenXjO91ZxGGYM25lcMcgk98k/lX6Zw9On7Ky3PyvPIVIYtvobur6aur6dc25kaPz4mjLKOgI617OMwvt02ZZZj/qs+Xozk/CdvqFxpcOl3cYuIkiEcs2PlfHykkZOOR05Pv1r46GFlOryI+wq4mNJe0ZgeIL1PgY15rk1tNe+HZAkUYgRcWKjPUdNpbABxnJ5PAx04nL3g17aGpzQxdPMIXirNHUanqcXjLwLqQs40u4buzdofkLIGxkANwD+BrzHGdem5xO/D11TkoTZxPwG8YR6nrOoWkCxOXto2KQHG0xMyux+Y9Wf15wa5cqxEqVVxZxZvSjP3ke5SyJCqKSA+OgGcnrX6A8WoQ16nx8cFz1ElsNmj821hDcygg8+ua8bFvnoSlM+kwsPYYqMab0MfxbrqaPpssFpIr6rGBMLeM8kZ4BPbNfnUF7x9zUs1oYcl1rN6YzDAjnISTzmI2epHrg/ma9KLSR58abbudx4e0kWkWZHaTByd2OuMf0/WubmTmdMIuK1Pmf8Abj+FMlxYW3jqBwVjEdlPalcDblyJC2eeTjHTpivOzClGUbxPewr9pTtLofKvhnwrruq6Zc6jpmnXV9bQ/NNJaoZDFz3289uvOPbrXybg+bQidKFWLUnqfbPwO/aK0vWvh1ZWepboLnTNtve3FzgIrZVUwc8ls/zr7HJsxlhZJSeh8TjsE5XptHtMYWe38+Jw0J6EHjpX69hMfSr6pn5/isFUoPyIr21F7bywMSFkUrkccn0/DNb42ksRRaW5tlld4aum3ocdH4emsfEmn7DcTaBoWkvCk3mDEkrOhYEZAARY8dP4sfT8ar0J4aq+ZH6/7SniaalFneWF3b38VnLG6tviSUhTwAwyOf1r1aOMnUgoJnkTwdOnJzaI7v8Aeyk4GeOlfpGCaoYfmmz85xcPrGKcYokuvBUHi/TZdKvI0ntblCs0cnK7CMH/AOtXzuNzSnVTja9z7DLsvnhJxqJ6Hxb8bfgHr3wc12LVNC0r7X4Y0y7W5i1F5FdmGQVRl6gKVbJHGT1r8sx2Fnzupax+lzpUsfTSpPVbnvHw0/bPl8Sa1o2m6xaQxi7Ijea2mV1VmfC5GBgYHbpgVwwxUqbSeljwJ0pYVuKPcPi/8KL3VtJ/trw+iLdRBWjlQBm2HG7HTtn88819zg82jOi4S3OX6hHE3mM8NaPGNMhW6bNwEBZ8dCaFndWlJR6HFHKaajZo37aC10a0mgilTdLk7mPTg1yYrEyx9RHo0MLHBxumeaLp2u6pcXjMI7i3eXMM+4ZZen3e3au2dSnhqfJ1Of2UsRU576HR6xeWXhnwlGtzGDcyKkYWNCzE5GOOe/8AWvIjOc5c0Uek0oR5WcUBFNbtJLMscc2RgcZUDGB6dK+hwLjOd59Dw8XKShyw3Og8Ia8uls8kdmCowoJUfpn+p+vfPqYpRxT9nSVzgwtWeDTqVGfJX7VPwj1q88bX/wASbASawnl75LFXw8WxcK3Kncg4JGM9PrXj4zII0qbnfU+ow2aLMYeztqfL2h6jNNFOIxELzf5jSSkc4GSDuPP8zk+1fntZOlLU7auHU48rZ65Zfth+OobawsLi+tbOxtMJuW3UM4GBkgYJ69MgHofbopyk43PMnhZxVkz6/wDhN8ZtI+LGj2Vrpj6rfTrnzZntPLjLA4+YjKjvwD6e9etg8c8PJO5wypRrrkmddfWliNT8lZhJJGSrov3Ffrj0zjr9RX1X9tupaM3ocby1YdP2e48+CblJJbi5mK2rAfuwpyWJ5z/IelceLzGkl+6PQw2Ac1eQzStP0vSbmTVI7L7RexpligJZiB146nivDqYiVVJSZ6sKMY6HN674u1Xxr+9sLWS8062kImKHy0iwcZbjjHvnpSpyhB6sUqUnseS/FCHxB4c17SNetI59StpbuOzXS4JHAMsgO0liSvJ2/LgZwPetqtaCWjLeDqTp3R754f8AhVrOoGz1DUdEkgmWLc086f6lTyRjqBwPrgV57xFNp3ZNLC1eTU9U0GPQfDGkRQzapbLc3cvkRuXUGaT+6n94+1eTXxkm7RZ6FGmoO7RW8V2Kam00do0kssbbWWGPLFgOPoOcnivVwGPdBptmeLwccXGzOBg8H39g5nuZvscecbZCpk5JwcHjnk89BmvdlnM5T0Z4M8sp8vs7H576P4t8b/s+eLRot3czw2kUiDyNQVtsKlgSyAZyPvZKkg9ea891J4aeh0QdOqrJaM+m/g7+2hoWutFp981zpd6P3P7qYrHJn+5zzznjg8jANfR4XMqdRqNQ8WrhqibVM+lbGeC7s4pbWVZIJVDRyxsSpB56n+vfNfcUpQlD3T5HExrUqn7wsEbQcAbT2HH/AOut0kjmnzye5Ve6Ed01uwKNtV0JPDjoeD39vcGoVVXszNQlYlK4BwuOp+7W6snqZWaY2WJHVkIBQjBGM5HpSlGMtLGnNJO8Wcr4o0Ro9NKLPNFp7SgzoMOY1LD51z6FQfbnFeRiMPZ8q2PYw+K51725S1DS7zwlY+fp2qzS2aqcWsoSQs7ZPyvgdSSRyeQMcVzYj91C0TshKNapyzRlaFoR8SQNqF9N9j8ybybcxpl5Auc5JGfvbwAMdM55rjwuXxl789z08Tifq8bI6D/hX1gulG0md7tXRlcXZ3CQHOQfbnPXjFelPLI9zyf7VlJuNjzvWvhBNa+EpPDt7BLr/hozvItvdXPnS2KlThYmYB1G7kEklcjsTXg4zK3GLk9jvoZhF2it2fE3xP8Ah1qnww8Vpew+YLC4l3WeoINu6ROsTYwBIM5wODkkcGvip0Z4epeOx9PRxEJxtI+pP2b/AIm2XxU8Mx6Vbi6sfFmmxsbjyrliLiMZ2yLA+5Qc7AVC46dq+gwWI9q9GcuLp01G8Ueg674r16xe4zdfb7Oazga6eyRPMuCku6INGxGCshbIQnhuwJrXEP8Aed2ceFhdXR1XgS3M1lJf28dxpN3cMXaTep8zIBwEBKqqsWAxyec5yTXuYPBzk1KRhjsTHDw0Ztw/afDscbjUIC8JZw86kPuwSMc+54wOM16eMbowtFnzeHccVPmaPMfH3wlsvjjok51iKNfLd2s7ncfMjYkZcexAwVOQcDoQCPAlgViafOz6SNf6u1GJ4d4P8VeJP2PvHFjoXjK0k1Tw9eESCVGYLNaAJ5U6uAVwMlTuO5cgEYArxoYieClyHrOjHEq6PsvXLvw58R/Bdtq1rY2V54au0xb2z4n80D7wzt4cA8e3cV9DhZxrr31c8TFwnSl+7djwTxf8G55/ivoHiSxu2TTLS2WKwmCApatGSyxzxgjzUcMcMGBGMHPfLHZXHWpE0wOOnCTUnqYmqfEnXvhZJrx8Z2AnhOJbXUdAkZ1kIZUCGNsqnHPzbQc4ya+MneErWPoYQnKDkmeo6L4xuLzw1ZXepaS6fa1RjFaDcVDghcqM8kbsYOOvPGa2p2np1HUbpx5WaGm2luLCCSw1CSxgZA5jYqpUHPJzkA8E4I7+9dMqMkrGUasZKzLljLGkb6ffXD31ncybkugAxXdzg7eCpPp09xkjKnzUZcyKlGMo2Qarfqdcj8PyW8kNyYt8T7SIzH0YBunBwfXgelepPMZ1I8rZ5sMDFTvY0r/w6tn4YW+WY8orv+8JY4XgA/3uMA+wrjo4uXtOWT0O2th4xj7qNPwtC+nWmoXEpVVUbslupC8jI7Z7/SrxlSnLYihFpWZkNZXWq6fFKt2lkJlD/O3GAM4zjscjj057Y8nmsd7ipx16GB8O/h9pWgfEDUvF/wDwkdvrOt31kLV7e0MSRnD5B+XG5hgLubnGKxacnc3hOnCHLDc6k6LeX0P2q+U3k0pM58kfKG/hUY474rsjUULHI6XVMyvAWkXl74gmS5jVETcCYlILAHHIIyM9McjjI616FHHSoSvEweFhWTVQ2bl51uJZxj7CpwmxfncEZBx6+1fQ4fO5QfvHztbJ4Vm/ZlXUNSks4oW8hsTp+73MRlu4IH1HTNeq84jWskeeslqUndsZaaR5FuwlSJGkCsUiXYocDqvGep6+mK9yjRhOPPueTiZzouyZWvJI0layvo/MicZjmCk7hgkghf4hgnI/xqJSg3aSFS56ivF6mxZxJtjt42UIQEBLZGOP85/WtasabotvUyh7RVkcp8SdQXQtegjEMrKZobSFjsKSq4BbjIwyssi4OM5XrkV+YVnzVXbQ/RqL9xXOO8MLqNk9wjXE9xexzSxlrmTMcz8mIrt5z5ewkAcEn0ydsHQnVuxYiairs6NdJTxrplxBqdt/Z+18TQSRAsJFIIIVsqyH15BBI716iwUNec4VjJR2PBviB+yv4Ivbm833Ufhq7uMzWN5CS1vKwjXfC0ZPyvuXIIboxGCFFeRiMFBv3WejTxnMveR4LdeJviL8I5mtLq3N5pmVSLzx50DoFYYRxwQVHOD/AA4IGcV4tSnOD5WtDtcPax5oOxxWr69oOvzGe2s5tAvHBZ4kbdblyT9wAZQYI9R9OK85wd7x0sFpJcs9T3z4IftFa7YatHoPiS7EdxbFnivbxsAFeDHIOp7nI5yOh4r2MDjHTlaRw4nCOaTR638VvH2oX2mx6HbwWtgsSxtJrDTYS34zmPo3IA646jjmvexeOjUp8qPGhhZqpeTPj+88I6e9xO2oazbXt3DI0mbAMftCbizlmYYU44DYIOBnA5r42pDXmPpaM1CNja+Efxc8SeBtVvZrCV7zSreOKS5hvZCfKhV0iDrjnK71GAOgzitMPinRndIdWCqQs0fbHw2+Ovh34gwPFBcqsyEhkk+U8HAO089CDnHev0LA5zCVo1D43F4KqrypuxP8RvgR4Q+KNnJ9t06K1upPmW+s0VHJPd8DDHPc8+4r6TEYTD4ulz09zxqWY4ihPkqao8E+GXxG1P8AZt+Ik3w98Tu0/huadvs92GO2DdjY65/gPp6t7GvmqNeWX1fZzPVq4eOOpOrDc+w7a5iu4klhkWWNxlWDZDD1H+c/rX29OtDEwuj4206EmjiNb8PWreJbqF4g8V1E1woli3rGxQozJkcH5FJAI+Y5+nyeKot1rLY+4wVS9Hmk9SRLk+E79fMjuNYQR+axi+Vlz8qbiSCcMRnOcqOcda8LFULS9zY9ijWukit4T8ZRfEe0u5p7QC1V8I1yg2XMLsUVlxxzgcdRzkDjPDCPK/dR2yTavJlbxUyeFfD91rFlIUkj2N5Ikyp3EFVDtjCsTjJ5+bIIxXfdS06nBJa2RpeDNHk0jTG+xMkv2q4Nw1xehlNzLhsHPcYKgeyDp1rrw9Rwlyp6mGIguSzNgW9/DYyT61eC4mlkBit4IxsI4znqeB2HH1zXRiqkpKzkceDpQi72MSPShrF7p8L6aL8QMs5u5YNwiOQVYZztJB3BvbryK4sPg1W1mj1pYyVNOzLXinwZ4e1UpbappumamYSpkF/Ar4DMCeeTngHgdetcdfD06cuWJ00MbOqr3PF/E/7NHhTxD4jtmtfDcugmG4geS8051S3kQuGLqAWDHaeMAdVrz5YWnN7HasROOrdziPjZZv8ACb46yapFYrNot/Glzc2gRT9otGQCclTjPzoxPTkntnPj1F7Kry20N4yvefU9V+FHj7URE17LNHfeGZLeGbZhIpdJ3A7UdAQDCEEZVwAcHkcZr2MDX9jNT6HkYilzQaXU9mudOtfEMDx3ljDPacjbLhiTgqxx0HDEZ688V+l4avSxsfM+FrKphHZFW00O60iPT9O0rUJBawSmRLa4IeJAQucnrnC8EsentXz+YqnRk4w3PewFSpXiuY05p59a1CPVbPVtOh0nB33O/cwC5VmBBwR8v5n6Z+VlTnH3mj6JVILSRj+ItJtLGa1t9O1W+ZJmUN5OofdQnPqQw5xjnIAFOE5Jbjko1N0ZJ0VNS1G+0ma2tfKs5RLbyBzHNIxjGSAVIxudkBz/AAngcU43nqVdI3fA2iw6Jp/iKy23kTCRPPglKkiRg0gCshIOQVJxjAIrNN8/KzVvS5s6dpenW2mXdwkPl3FzKUiZzkj7vPtjvj+tE21L3SIPTUw18KeZqG68Y3TSKTH5ZBCDKghRnPO3HOPu4FbOexmo3dkTeJfAy3d8051E2syW7xr5VtE5K7ANoZ1JOCzYAwOcetduBk6j9458XGNNWMfRfh1r0erwTWN1Hc2wjP2q6uMxSYGeAANh3cZyBwOuQK9jFKFBpxZ5WHbr300RPrel6hp0BjvG+ztC/MlpcONoxy5ORkL1x/hXfTwsq0FUucFTERhNwsSWdjqS2pFpqi6laAEgTLln6Z/eDtwecHr7V3RgoRtFnBKanL3kTWWq6jNcRgTWKWiptK+e3mbwcNxtHAGMHOfmPFccqM5PmTOv2kYpKSHX0Ut7HqdnrKw3+m3EZHlvGqxvA+4bGHO4/KRz2xxmvIcJ3d9z1oSppK2xm+FbvUPC2h21hq6G7ayjWGC/dsyXMS8Rl1Y7vN2gAg5JYdea9NYurSgkzyJYKlUqOaZH4zsz408K341CARWsMTTtY+WHZguHHBHBIBGOxI471jJzrayOyHs6LtFHIad4XPh3UY9JGuG70e+DwG0nG4YZNhQBjuU7sjacghsAACuVxe1NanRaEnz7GHLjRN2u3Ek9rdRae99eWFqmRcqsZdp3iUja+5R83cBhydpHj4nEypPlb1OynhYP32jn/hPqE3xD8V3XiDWYbaTwxORBp8eoQgy3i7Wjl3dQV3DOzPVVwuAK5sOp1ainU2Oqf7ik4RPYNc0CJdQk1zTFheG3g8u906ONSZFG75lUD5nXeSBxnHbFfXJwdnBbHgOU3Fxlub2j+ILPWZoYrHUI7xUVi7Ky+4C4HTBDfka9yhXjUjyHgYilOn76KmreFrGGRr8z3to29HzaOcl/MDKcHI+937c1y1cPTozVSO51UcXOrS9m3cdfaZoniy3tpzdJItuuYZ4bgqVUrjrnDAjjkHg1pVqUp07y3OelHEUKnkYt34ct9Sul2Xjj7K6SxwrH5YDEEHayAEZ+fOfXp0z4E3Sk9Ue/Go5avY+ev2n/AA3dN4u8NXNuf+EphuLuSyh0RwRDBeSODxFGRkyNknONxXuDivmMzhe1o2PocHJTjaTMXSvBy/EL4C2fim0vEs/FukQ+QDbzYuNQWBwF8w7snbGSwHUlR7VwUIe0jpujWU43cJbH0v8AB/4rWviXQNKkmuIp9ZhLQXkdtul8l0cqGcYyu7aWG7nFfUYbMVGg6FQ+XngJwr+0i9D0HVdP+1Wa2d5beVaXEPmRxSYIki6qccg/jzwM85qsHi6Ub05LRndi6FT3atNnifiO2n0eGbwFfWn/ABTmoMgh1LTsLJCchv34UAIJHXbkDDBipx1rhq0Uql47M7KU3KGpc1f4faZb+IdDjn0/yNIu5Htvs0BEZjmMRjDgxnPzJsGB/wA8lzWWPy3lp+1itC8HmEXUdKe5538avGuueB/FviLS9UsdSXwxewqun6vYTq7wW+xRKgLZXe7BlPIb5yecLjw3hpuF7XR2VasakrnqHgrwB4LtdFt57DTLaY3Pl+c8j/abjzBgK/mlmdSNucAjGegr6PLnh40+WS1PKxFWo3ZKxpeOZm0bRDFr0C6z4as2SYxsm6aJU+YyOD/rfmwc9R2Bya2xWDpq8oIdHEzklF7mFpui+APE3ilNQiktdQ1iCGAxJBb+TNbhSGTBCqQOR8pz0HHGDwwwsZpRW51Sryg/eWhLpvg258CxazNHrOpmx1bc6y2pkF0szoytI4wdpAYkFdqjGduRmsauDdF+8b06/tfgOx0EWfhPTdN0uC2UaVeKf9IhcylH42mX5PmZ/mO7JJPX73GFJujLm5dDSqvaw5U9TrRpL3MbXMLF+pKMCrAg4IPHBzx65FfXUc4VaCoxVj5Wpl7hJ1G72KTTy+YsrsyyZIIBO3HI5454x+Ir6aGAValeUrnhVcylh52ijnZon8MOb6ywttJNm4toYN5JbgOijoRkZIHIBJ65rxqmGq4aa5NmetRrUcXHnkrSRsWsMGqPELLULe9LjzXeNgWUc5YqBx3HQenFeZmdaMIcttT0sBRm6nN0LPgm70208YS6jaW2m3kEULxXcjIGkL5GwF89huOD/eGPSvklXnTV4vU+kqYdVFqjuNFuLPxhPp+nTWU9rZqCGlZvKCDJYlgc5Jzx9SOK4MRjMQnzJ6m1LDUVT9m1odr43+G1rqum+HvD/h9oJLeGN5prmRgXUZB8xjjvz/hiunB4v2i5q+5jUpqHu01ZHk+qaVbaCdR0eytTdLvRZbsktJcFWIVAFGFVc547k5Hr2VaaX7xvQKc2vcRTm0mbTI5DLdRi4Iyir8xiyOM+/wCHeu/A0nifdeiPPxVSFB3W5zxvdQ0yV5tSMVzvZVjkhXb5YP8ACR7nByMn8MV218G8N7ydzihX9urNWOa8c+GYviEfAfia9WC38zVP7JigvPMkMqTEZjAjGVZ9pXJOArNXxeYy99csbH1OCd6LjI9QvZEee4is7CQ20Tm3WUgKMKcF8+hI/l619Jk+N9nFRe54GYYNVF7SPQ8I/aN8L6jr/hyxk0SOca/FciezMa/vIZU5BGMgZGeSR0Heu7NsK5Q9qy8sxcZr2R5N+y34s125jt7C/v757Vd0MEssQ2WrKQqoGzyCWGQRj355+Po1PZysddekozV+p9f6wmjJfnT4rm2vZIio+ZlwzgqegPB5z+VdHO5NnVD3GrbnOeCtW0JPilr0EdnCrLZwG9naMKk0jySkggddq7BuJOcYzxXTT90wq3cuY9NsI9BtPD9xHYW6SSTPuSTBAVScgLn2r3cFjJ0paM8TG0FUWqKF6uhwWkccV6Zb4gqyodw9yMZ4zjnpzXu4jHV60bKNjy8LhKVN8zexoaN4T06HTo7zVBHdKzk+Q65VlBzymTnHvnmvj69KUZ2TPqqVWDg5Hh3xF8UT2Hx/u7ux11PDFhDo8K3t99l80+W0zttQbT85KpgDkgHsDWOZONNQgtyqN6qc3sdT4Fj2x6oEu3voZ7k3sVxKAHkSX94GIHT72MAADHFfWZBVhTsmfH55S9srxOmwA2Se3Xp2r9DlrG3c+Ag/Zyv2MbTZJbHxFeWTqqW0iK8MmeS2eVI6/gP618xz08LX97c+trUqmMw8ZxMz4vRPP8MPEMe3ypLm1kgBeMuwL/IOOpPI/OvRr1I1MK5Rd7mGXRlRxNmrI4HwnbXvwS8LT6DdW8kulLaMY5/NDrG20g5zjAJG7vjIHNfGc1TBxbWzPq44eGJrqcXseF/DLxfr3wh1z7Pd2L/Zb3ypodQvZQsexmwgYBtqsCX+UnOTk4AyPjpVqlKs6iPbxOD9tTsj3e0/aw8DDUoIb3UFadmaHFurSKrqcYBAwckHG3IbqMggn2aOb+0koz2R8/PByimoLU9E0n4naV4guZoLGcGS3lMTEsMBwOUyO47+mBXp4vNVWgqUVoZYDL3Src9SWpyh07xNrPjC71HUrpbG2a1WODTUO6OOQjOd3BY7kTPscdhj5dztI+qnBJJJno1lYpbQxlpJJikRaQIoy2M88dAT0H+Ga6KXNiJcsEYuUaWhe07UdQaxSeWzW3lL4eJpN3lpyMnA5P8AnmrlQlSu5bj9qpaGD8X/AA3J4+8A6noLaoBJfWrFUdQuJFJKcY4BYDPGT6iuijh6c6Up1GXTxU41YxS0Z+fnw/8AiL4o+Dt5rUGhTrZXV9D9iu2uYw7rtOD8p4B6jkHj618DipRpVWonq16DlUUkyL4daFreueKtUi0/Q7jxFOLSWXy4lVlSUqxSRssqqAwJyeB6ZIqqE/adR16EqzjHufX/AMBPjFFHpb6B4z1Hy/EcEscMlqbd0lkkblQi4Bbjac4AOR65P1eAzGpgpe9sfLZhlnJJwme6t5E8sv2Z9yIxVkJ5U9xj/P4Zr9MwObU8RG8j4DFZfUoTtFXOL8cy+KdM8m/0C8V4ICZLzTpItwnjGMgMAWVhg4xx04r5TPpUpyvBn3eS0qkqNpblTw78T/D/AIl1WL+x9Uju98DS3EbxlXU5wcj1wMYIz0zXx9Gq6MrvY9jEpKKT3Z2Q1ASFJJI/s/mEYDjknPSvrKmcOpR9nE8CnlKhVdR9Te06+EbTRJL5jTrjAJXbxjnH+ea8Wi05pzPZqJwp8sDVufC9pDorDVAt4s6lGtnG5XBGNpHfI4rsxEo46apw0sXhalTAUnUk9Wfnp8Uvg1N4J+K0MUJi0bwrey7n1Ji4jtwzksrkKMsMDagzxt7k14Wc5bGjFch7kK0cbR9pbU/Rj4F+IrXxP4Bk8PnWZNUjsbdbZLuSDyGljQYDhck4OBye+a+eoTakos48K4wm4HL6jqsdhrl5ZWrtJeA7EEmSuTnliMDoOmc9K+gS5lqbV37OWnUy9ak1Q2pjgeFoWXaZSpRmbv0zgfTOM96+hy/BOa5kfPYqv7N2kXfBLarZaQyarJbSTKMI1uhRAMeh5rkx1BqpY3wdTnV1ojM8faXH4kksVluJvKt/3hjifYkh9G45HtX1OU5ZGrRblueFmWauhVtHYo2GlC/u4IZAmIyTtC8EfT8euB3rzsxw0sFc9DAYiOLdzavbHbJHbwRk5OGII4FZZZmEMKnKerJx+BliNEFxo9glpcQ3KpKZIyjo38QIIwfXrXpxqV8zrXfwmdCdLK4JPc+DtD+DGmaL+0zY+DtURv7K1WfzbW4RhuWIhmCgH5fvAKdw/hPSvj8+wKoS0PqVjFUpxrRR758R/wDgn/4OsdJlfTH1b+1n3yrelwyquP4xwNvU5zk57DFeLhocyUWe1z0bptaWPmuNfjD+zlHNHpt1ft4fDSRQyj97EoJwXWPnZ14JHfiuurhGldI8mvhKdd81Jnuv7F3jaH4gazqN94m1SVtTsiEijvbg4mZ+mBkBjlcAAcADuK4uSqntoeb7V0KqhOJ9CLpF5ZSarfa546WO3NzP9ntZbZRHAFPUB2ySDnkngds1jKMmz1HKmp6Hntn4y8d2vhq+8XfYtP1vw0bh3iubCdAhhV9gCjJLsxBIAzjByea5pzcXozqhh41tYMseHP2u9G/tCz04eGJLWxuoWlMtzGEWZwMlV5II4OSxA/I45Z15vW5t9XqwN2z/AGv9GuL62gOiWogjlEjuIzK6OD8rKm3qGIAbGM9DxXPLE1JKxXLUpx12Z6U3xZ/4TjUR4X1vQNRs479AkdlHcotxeEAFh5YAZF5G75uxBxhgPNded7SCLcDobvwH8M/B2qHxhe2VvYahoVuI1jgV5UsiwwNyRkq0pBwM5PPFbwcnqh8yqPkW5wvxw/aHu9D8G2GreAvCWoeKGvpzbJeRxlEWXB+VUGXY9c4xjByR0r2MNQnWmooiVRezfkfMF78J/if8Zba/uvHOvQ6PIfnh0yyKSOWIORNs/d9yuMueO1fe5fkMqzvJnyNbNqcXZbMj8ZeH/iL8WL7U4dM8Pafrnhm0kaJ7vUQi+VJyXCZIKtlTgjHY14lWTnudeDwNecPac9keB+Mf2WvG/g1LrVptK2rEN88FvKkzhT911CsxYY9MkfTOOZQcfeXQ9Ofs6Ubbs634Aftaar8PJhpXiOZ7rRyQkckgLGJhxhsDOMDqORjoRXvYDNalGdpvQ8TGYOGIhdrU+6fCHxI0DxxoceqaXfwzW5TeQG5UDqfcdef5V9/h8xp1Ve58LiMvq02xfE2uppeqaaZpUt7LLSSzSAAAAEEDv3/+tWVTEwU1YuhQbi0y5Z69HqtzGbXLWccZlluCpVG4wACRz1zx6duldjr+7czjhWn7xo22opqqPcRxmG3LEIrnnaDgH8TW9Kd43ZliKaStEydfvLiSe1sbKJLiSdj5yvwIYyD8ze4PIrjxDnUXuhgqKg+aRweo2GojTNZ0WSd4baBWEbGQmSMSBthT0CtuxzwDjtXgVPaJ8sj6CMYTtKO505k/4oOwuLVfLuIIIpURj/y1CrlTnBJ3ZznGexr3IVP3akjz8Rd4hQmWNR1dNRv9ChtpSyzyJcFUP3VC+YDwOA3T6NyO9aRqOpNK5lClac1Ys+LryKz0a63tlyhdQCVbA6lT3IyOOM808c0octzjwsZSq+h8/fFb4XDxdo5tGvJraa4aOPUbN1Bil242TkdA4BOHBOQOwyD8ZiKHtVZH2WHahrI+VvEvgPxr8DPEsGo2MWoadJbys9vO8Zic7WIORyCSAThS4we4zXivBVsI+eOx6n1mjWXsz6U+BPxL0f4nwT313FDBrjSpPdRl8bfLjfDxDgqrb2YjJGeBjv1YeunPmqF+yVOHLE+jk8YaXaadb3N3ewxQXDhYXDjldvDHtyQR3r7PD5gmvdPksfglJ3i7s5Hxt4js9QBi+0OkQlRpBGhAZRnaA2Mg53D6H1xXnYnEyqzsdGFw3skuZG5pWnaRNbG2udR23G0Pcxm7MaAuCCNoOB6Yr2qDj7H3jjr3nUbRn+LPD2jeNHn8NajpEGo6dLCJIZXbDRsAV3LKPmVhjp0PH0rxHho4mo4tHpQryo0edHzVqGneMf2SvG8MunyXWteBZ5iwjkXKlTj5TjCrIAu3AwD1AzwCWFqYGV4bGcMXHGxalufRng74kaH4w0u+vbHUYbjSTDHJFvIUxlt+6PBxkggdfbpXqRxdOrSkm9bHlzw9SnNSOLn+LGjWOu3l5dWzXmlhRbNeSofs9vPvIUzZBG0nIycDpn1r5OlB1W2kfSxqVacEkaupaJqfheC21zSbAXemwQCKbTbXaHMO8uZI9nDrhyQpyVIBXIytd1fLG4e1pHE8x5KnJVKkPiWwvPE62VrII7j7Ot4I5kV2ZXG8BwMgNjnH16815NPEcr5Znrez9suaB0enytBb2sNq5tFT92EX94C2c42ZHy7cjAwfQnFeoqcK0dDmcpUpWZ2ukq2vWtxBcOsbRboo5BwwBHoc+vTnoK8TEUvZSPUoVPaIxvEmo3vgf4bWTOg1y4SQgtbFYw0aljuO444AGRkc9K4otN3RdVO1ziY9f1vUr+G6mkkFqsvlLbQbXhCjId13clsEkbuvYV1wp+0epi4uMbo6Wy1WGXS7uBWSfVlWQnHIx1TAI4OMenXFb1aEYozhOdnYr2erWuuXktobCS106VAITu2LIzfKyYJ3KR7HPJ6YrNKKRVRSlHzOSt/EevfBLwf4ls7rWr3xA0dw0GhoV33BUxbljOPvMNpz8o+6WGAcDina+hbi3BRg9TV8HfGTxPc6S2ma+Y9L8SSwpJCxhWHzT5gzkAYIwwUspIHBwM1rSgqsuUU5uMeXqj1Xw/qcdtpkmrahZ3EN5aoY3tJcFI26kq44IOPvfTIB4rsqYWdLXoKniKb+F6mdaeK5Zb1EaygaR3J855MrEvODswMngcZ71jBzckojk07uQ+1ae5vLma4kjLyEFYoiQIx2GD37598dq/UsqTjT1dz88zblm7xF1KISWchaFJyvzqjjPToQex967q7i17x5uDU72ZWutPs54IHWf7HCHVxJHypB7be4IOenWvPxDjGn7jPSoOTqe8tDG8Y31lrzxQxznSYnE1gv26LdLLMcYcAA4yA2Mf3gTivhMVTqSndqx9th6tNRMbT9RuNKlt9Rt7d54dSijlRZgFMTFQCCCeMkL3OM/n0YWNWjNIWKlCrHQ0Na0DXtbkWUTWkF1G4eC6UuJYlwAUwBgg4GQQR/OvqZYB1o3ufMyxVODszlbm31GC2nh1zTYi2nS+f5qEy20qRjJxn5huQk85IJIGSK8GthHQlqexQrwnG8S5/wjWmeIbi3h1PToZ7ORwY/tbBkliUfKR1+cDIyDyBz7ddOFGS99DnXa2ZzPjD9kjwJ4rQy6eH0m5ZCUMREsRByMlTzjPo1ds8owmJiuXQ89ZvWoyftDwzxv+xL4l0aCWfSNRttWy7siMzLNI+CVABGAxK4xnlmHSvl8dkLw/vUz2MPm1PEaSPP9E8bDU1/4R3xtL/xLYFMCzxowvoeDyrngjI+ZG454HJr5eSnCXI9z1oxU9Vsdbpf7IGqeIfDH2vQvEVjqcYklaO1kjaJ927a4LHg52jA3Y7969mnltSvC6QSr0aO55br3w9k8ETXOmeLLO70K7EqrDK8JdChzkkdwCMZB53DgivOq5fXo7oaxNOpsZvhvU7bwq+pXKXUks8lmYrC4sn2vBMZFO5gSDjarqcf3h17c6jUp6sJpTVke8/Bj9rG80e603SdaWS6heJImmkkHzTeZt3bmIAXyypOcfMrcjIr18FnFahKzeh5WLyyjVjdLU9n+M/w08P/ALQvheTUNCvYJfENlG8cDI4bzcE5ifjhsk4b1JGCDkfSVsTRzGnzL4jwaNKpl9Tlfws8b+EPj/xZ8OvDcr6v4gi0yO2lKLYa0GliuAp2kKV+eM9uQc7VGRzXn4XHVcJLkk9DuxeBo1UuVas9q0n9obRtd1ORp7WGV5IY/s0S3SNl+DhVPOSXx6EAHOOK71m0XJqRw/UnSjywO48N/Fvwt4nguLb7QNOncqXt9Q2xvKGzhgclSD2Kkg9q9XBYvDVL85x4qGKpJcpJq8+geG9LfUxq1vp1khZ3/wBIPlMM5wArAgkg4C59MGu2rTw0VzRRzwxmIqNQZ59ffFTT/EN5a6Vpfh3VPEImzJHGI/3UscbA7xvCjAO1gehzznIr52ph3Vn+7R9DTqyhC8mdHP8AFnW7W38m78C6vaoW4e6jQwLkgKX2OxAB3ZI46Gs5UJYfVrUFXdZ8vMilqXinxXcT3MceiWnnLJObaV7plz8xGGyAAMbcBdx6cEDNYWqVOhtGKjo5FTRrH4sXK31tFqGmaS4VEklSIyx7lbIAcnoEAUkKeT0xzXdQo1kn72hjWp4e6cpmLYeCfE/h7U5tXfUodfu2lZpDNIzSIrjPykMqkbg2MpwK4J0m6mh3U40FD3GdvqHxGEWjeXf2H9kRHELXU0RdMM4XAIGBnJ5YgDdyOMVc6M7XsZc3L1PN/wBpNYPEnhnRdTkjF1Bo0sJdLglWkg3bJI9igcYlz06ZwRg58PF00mmz1cPO8TxD4leBPEXwcnOreHdcu73wbeNHEAlxtbG3iJlOQcL91sEdOB0rjq0JxXMtjRtSfKj6U+DPxfTx5pl7c3Guwi30yWNbvUZkMGEkZli3hjjcTsw2e5HvW+Fx9ShpBnNPCUpa1Ee2RPpsdhDFFqkEk10juWibe0qIFLYbPpInPo1d1PGe0qc9YynQjCP7o4bXvGj2VlfGCxmnlMbrFEYyzEhMFQpx/tfiMDJxXq1cTTnbkRwKlN6s5Xw18MtX0uzPi7UtUnufEsqCWW1KJLFAvOLeL5chhkA44Zh2HNdlPAU6kPadTnni3SkoHrPgSG28UaPPql3pzW10l47gtJvXbjG5ePukqeDzz0HGfAqtxqcqPoqbXs1Jmv408ZeH/DOmPbXF0I9UvSszw20ZeZsqI/MIGSBgABjj7uOK5VCUp6EyqxSOSufF0l3runabp0IiRLYnfLcKh8xyrMpj5JG0A5Dc7T7VtKjJakU6sZItXGv3KWrIuofZ7jYQJdOgVpWcYJADqwU/MADnByc4xmqo4adV6EuvGGjJR4nt5I7Ozh1CaO4jQKqyRK5MfzKSxJOPmz1zyo6816uHoVoe7Y4K9aDk3cvtfXj2zW813PMGQKZGcKSQ2QVCBQpxjlcfzz9dSyeE2p1HufJV83lB8tJbGbHpTvKWlvriYKcYMrZDdyzZ+br0wBx3Ir0oUIwvFPRHn1MVKrZpalW3tLS7unihlZk2sZDv3AsSo+7kZJ65+vqa5PZQqS916HaqsqMbzRLdQvYh4rWJr25mQLFZoFWNcZ+Yg4AAyOp7CqnGFJWTFCpUrO72MC4sruCewtLzTGlt5HmzJHOXdTgsTlVXHDMB0wB3xXz2IpypVFJnv0Je2puKd7HRv4Ys74Ru8KyOpIJnxI+OV68YJUt2713Yd06zvI4q8quHXLFallvD1rFYTWItzFBLGY2RSfulccHPpjpXueypSp+6eA8TXVT3jFv/ABXD4csp5dVi+1XlnIvluEMjsXICtkKDzxkgcc5JwTXyWNxH1DZbn1GEpyxbTbPLbv4Taz8RfF9z4o1hzaaEtsr2elQyYXUc7uJsNkIYyFxwSXz0GD5OHwkMZL6xW2PTrYmeGXskb/iHQLOKawudPtl01JE8u6029jZVlwV2hcbk3ADhsngfl6dWlCKvDY5KNadTSe5vaJr148wXT7GVrJIFUWkrFXAzggdTj2ZQODzzWuGqRv7pnXSpx952JtJljhe5tb61+xlJTKHmaNDCGGcKQck8kZA9OvWuyl+7qc0jDEcvIktTdj0CO5gSe21C6kIJdZWm8xWzzjHTGcdMfWvaUIVfhdz56VWdFtqNh03hLSbm3mSbT7VmuMee0UQTzPVsjBB9O4Heto4KD3OZ5rVT95GRrGnXHhv7LPpccN3ay3CxXNnebpCVc7QYnLfKc465ByeRXDWwaoT5oo9Gjj/rMHT2Of8Aido+geKNLa41PTn+2aPOupfZ5rf/AI+jCrMqKxKhlbIzg8DPHGK8zNaMZ0W2tT08sxFSNWyd0eOfse6Lpz6Z40tm1RYbFLyzl0sMFSWWGczoWAfePm8mJGQ7iCOvy5r4bLmqVbln1Pqcev3anDod1qOh+H/hX8Q/CWk+HtMubZ7iKUapPsKxyQy3EcduSQSG2SyBfu5AI7GvRxlGnTxHMtmctKvKvSue5azY2PijR9Fa8uFmvrOOPE9mrRmN16FJMgkZycEkeo9PYy/LIyk5S2PNxuZexioIxvEVzBe3YtbjTWm1O7Kx2F3Bbb1wC8jpIA3yqEyPunpn0A48bh54So5S2O/B4iOJppQ3KNxbxSWd1YLMJDFKGtiZAz2sw2lGDc8q+COPT8d1jIyo+znsYLC2r+0judZptvb31qhk0uzu7IeYzW8kRaFizuH4cZPJYZxznPQ1OXVKUr0aml9i8e61NqrHoeN+J/Aln8L/AO1/EvhKyXThdX0Ej2cRKwQxtIiyIUAx5YG8hs5UtgDFGNymdC9WmjHD5pHE2p1NJHoWgeK7fX/DNtqUMIui4Y+QiEsME/Lg9W7HoK5MLXbXJ1OupTtK72I3s9Ng2onhtp0+Uh3tkVk3knhXwQBjkDpkcDrUwpyp1nJHTOpz01Gx1LvaXGj29pb2624jkDi5RmVieeNynpz09q92lGFSalV2PFq161JONI5mPQpdDv5JdPuAoePZsm/eIp7uFPfHYHnr65762TxxNpU9jgjnLw91Nak9nZNaJdr9odTOojDwkxsqhtwGcknk9zznGPXaORUKcbJ6nNLPHVd0jYuJdMtoGlu77y4gozcS4G1uBzjsTznHr0ziueLxWBnorxNZRwuOjv7xvJ4I0z7Ok0+rwSbG2qiEEowJXk9iOh4479K46ueynPkjE7qGU8sLyehknxNpemyXOl6Xpcl5IZFiknm2JFJkEkk5J2gY7ZPb3+XzCVXEzuz6XB8lCNkcN4p8V3Ph/U/scENvZWd85+xRQRiFRI23KnA+Zyd7DrnJ6duGphJQSZ1/WGzoX+za1oSW7ie9gkxvWaQZ6E/PjGDzgriuuhl31hHLUzBU9zV0hJdKiT7JczWisrKUt5jGACxbaMEcEk/X9KdTLJUn760LhjoVleJ0Vh4u1W6vpolnsrW1eLDr5CJKxCHe7vyc8Daqgc568Vwyw84PV6HXCrTktXZnF2NiNM0m4vItRTXruS6dbZRlAsWT8zhjngYGCB2rojWrU2oRVjGpSpNc9rmLr1trF/FdxAw/ZzHlRL3PGScY9zgenvXuSwuIjBTvdHkQxFOVRwW50ttY20fwytNb10T29lpl9b3hltH2PvUbFZm4CofN5OeFJGK+RzSv7yjJHv4CnPW+xv6Jf/2n4NszLqkN5c3J+SdQAqoBkAnk55BOeQTXHgqnL6m1bZw6EfgHw9ceLfHWm2M+nQyWwlYzTmYHAAJ4AGTnj8z0r6TF42f1flmeRSwsaNRSgfF/x4sLH9lb9tTUY4IZ/wDhFL5ob2aOA/6qKVlZumfuyBjxj075r5O/NK57mLp88Y1F0PqTwtq48TWj3MX2KGDdLfW92yhFkgIyh29SxGOw5xXt0aLmro8xVlzXZzWn6OZ/G2u3NjqBguzaW0sq5GAPNf5QMHBZVIzkn2HFerhcFKtV5DkxuNjSVy4ureJrPUroXNhBfiSTbDHbZSNUJ+XcWyMLnknBOOnQV71XKKuHd4K540cwpVlrI6/TJ7ozPIkMEBXGHQ7znvgELj/PSsZwruNpyN4ukvejqPvGupHdp7+4uGaQuI2wsajoNqgDGAMAc9Oua76eXQqQvJ6nDWzB02+Vanknj7TPEt3b+PpfDgt/NWytLZXE2JY2kLLKQOg/dPgM3Qbuex+IzylGlXjFPU+syqpLEYduSPQfhZZ3Daze6dqNm1jLZxR2wYspSYjgbCDzgAZ6Y6c1nRxMqMlNGE8LGacWdzN4NvTM3kwuyqSDznpx+Oa+5pcR040feep8pLh6VSt7q0Njw58NIbrUBf6jahIrQiRPN6eZ2/Q4r57GZvTxC0+I+lwuXSw75X8KPO/E18zveRz6c0pTP7pOQQDkcn+dezDFuOC5ep5M8JzY3nhsdR8K/hND8T/DU934itJjayRrEltKdpOOTnj1wAfbrXxmPzKpK0U9j6rBYWFKTbWhk698KtA8TxeIo9dsYo9AjeX/AEd0CxbQOXPuAMA/40pV+aCujqjejNyjqj5Q1r4A+HPh1qkl14a8HDxnA0ivaXMV2GnBZjuTyCCG2g4yAOoHXLVvPDKFNVEiJVVWfu6M980r9n/RfD2gS61rOj2/h26BFxJDZymEIQQcv5bAEggEgZHTrVYKdKrLlrHBioVIw03OOv7TU9N8cWsuj6k/iHSRZy+ZZXFxH5iPldmxyoLMcsAGIwB16g75jQoKS9iznwspOKU9zU8IfEphcslzoV3pc10SsiyAOEl4yGboOoOSORyD0rno4qWGf7tCrUvatnotzPDNcRoJT5iqWEKYyecc9MAV6dLGLEJqqY+w9krop2EKx6+8jQTvI6Lumckrt54Gfr0wK4Z2UbQZ3UntKS2PjX9qXwDaeCviab6wLGy1VPtDo5GFmLfMBgcdVP418VmWHalc+oc1UoqSNX9nL9otPg/c3em3GhLqtjq8im4kjAV4gABknrtGST9R05z5+EUozV9jxsRKvTXPA+ivH3wl0nxlE/izw9aQW3ieQJNBd3Bcqzq4kAb5uM4xkAnHqOK/W8DgqOPpcttT57EZpy1FGrsZV58Wn+CWlRNrfhHUdRSWNJr7UrKMtbxysuXQbiSQuMlsckngdK82rleLw7fLojWNelWV6audJ4M+MWl/Fq1sH0mSXR5NzTSWzxqzOin5V3dAWAJI5wDgY61OBoRxNXkrPUwxmMq4SN4qxz+tfCWyt/iJc+J5bq5hsbmIbre3PlAXG777MCPkwSSSRjHGOld+ZZL7GCqQ2NcHmlLHRUXudtpN3YeI7OTVNLvFnhimezhKN5qRlOpAHBJxnJbuOtfLxdtGey3K7TOmW8uLO1EsNmkzp1jkfaSe3ODgfgT7V6FPDyr6ROadSNLWRu2fxAzcx6fdWpkVcbp1UkDPQAY+nJNYToVMPI0hONVX6HOfGXw9pnij4fa1ayJbS5t5JoRMpO2VFLKygHJYYJHvXNUq1ZRanqj1sF7OOj6nkv7G+oMvj9bOz1O5nt7nRYTc211I5aOdXYsqKw+6pcjrxnuTXzklapdGNaEY1LxPo/4g+FVttSk1aeA28cQwJIOPNJx1zzxyPpniveoS51Y3qRUoKTOVsrw6uV/dukCH5Q64zjjNfQ08bLDU+RHzs8Iq1TnnsdBZWJ1Z40SULChOSOenbn8a876041FUmdvslUjyU9EZfiSC2tnW3tY8t/EzHJP4197lWMag6s9EfGZlg4yfsoasrafbpZwtKQTcEYVm4VfevDzrHxxr5InsZPgZYaHNIzL7XU0ycu9xD5CrmSTqc+3/ANevmVSbV+x70ql9jnvEHjGPzzHZxSX8gj3hbWMyGQAdFxxkkjn69MV9HhsylhaPurU8DFZdLGVk2czqPha6k8ffDnxY1pJbXtvqBjlUQ75UjkjbK9OxGM9sk8d/nc0xk8XFOZ79PDWwzprofRfj7U4b/RJobdGaclVZRwBnkk+ox2ryqKdOzO6m06aUjzbXvDttpFmv2y4i3zHEVuzYL++PTqP/ANVfY4GvBQbmrnjYn2kH+4Zl6L4dsNO1Aaomm2qampMkc8cCo6544YDI/CrjiITnbk905JU61WP7yWpzeqfCfQfHlvI2r6dJcJKXz5kssbElsknJB5Iz09K4MS4TbVOB6NGpKmnzan0V4JstA8JeBtP0eFINlpaCG2tEUYCgYxlj1I6knuTXylfBVE25RsehhcRBR5o6CeK7X4beK0t9P1uOx1K0sZBO1rtDjzQdiRgDqAcjb06V5csPJI9b6+9kcH+098ELrx94d0CLwvqGp6EsFzFOttpsCIh8vGx5gxU4QLhVHQnOD0rowdCEnaR0Ot7Sl7xw/gDxPqPwV8C6lp+j6Rp+seNHmk8/xJfjFxM7sT5khKsxwDwo4HTGK755XCUk0j5+FWSm+bY5LwPresXXg3xF4K8XeJrfxfrXia8+26izQEMIsBRGhDjbgr1x2OAOtdNHLYupypHNPHLC1fas7vw1p+r6J4P0nwrZTDT9GsWZfLhiUYQsWADsGPU+/T3r7PBZF7OoptHzdfNk4S13N23s4LCErGOW5JOBnnp/9evvcPQhhpHxdeu6vux2L3wc+D1t4Y8Q3l5bXl3qY1JVvYINSJQwybTmTaoQB+eeB0xivg8Vh8PyWSP0qhi3JWRJ478K2+o6JqE8t1cRagZ8Myt++icgHeqOG+TBBA5HWvHkoctoIylKXPofHPxn+CS6vbW3lWttquubUR9dsYBayyMwJIu4R8kmDn98u09CwK4rz5UI1XaO51xbjqzwy3s/H37O3id/tMM1u0Df6TYTbvLZT0LL0IPZh0zj2p+zq4ZXZqp0a7cXuj6J8NfHy0+IGn2kVnqlrLdodx03WXKyg7drbJD944AGRzxzXXRxsJ25nqjjeHjGWiPaNO8c3eqaPf6VNZpY3V6+x5HcLbQwlRja45UjGMkLz7V7Cx8Zo86thfeupG9aeI2h0+9tok8tJpJUN7L944zyE6DooHGOnbmuiOOg0oXOWWFT1bNC1ih8K6FFqLxSXWqTxLLJ5rtvlJXLBQTtXGSAMAcd+tezHFU4U9zzqsHN8sTi/GC/8JZ4rWy0+5ZZL1VtUkU4Plrh5Gxxn5MjPuCeK8OM1iqzXQ9fC0PYQ55dC/rd++j28WgQqLmKKeKO3VuWIOQsZP4ZB7YI9K6ueXN7Hoc8oKrP2vc39A8PTwrZQxNHaT2siyXUwdXkkbaVKY6KvJAz29+a92jT9nqefWqPmbRk+PNWtNT3WocB1BQxCTawG4ASYP8ADyB/hXlYuo6tTlib4Kk6bcn1KOoWMT2YkuFmlgkeSFbhVIV4SuCV7nafmwc5BOO1ck17P4jvU43tEbq8mkeNPAVxp3i66juEul+zxhYx56zIxQTqMHDlhkYG0g45BIPZJxrUbI86pCdKonA+G/GPwx8a/AvxT/biQ3NpGkwms7yHKxhdw4brg4JUocHB718JiMPUozcmtD63CVIVKdk9T1f4fftFjxJcNpF44sLm6BinRpBslBCkASMjBDnPQDoT716OExab5Wc9bD3d4n0hbW02q6Ob24gil+zskhaURSwMjKwUqyswbGQcEAcGvUnXgndHM6UmGmXcGnXcJntLWG1jVYhGsKeZI2SOeOPmAIPsa6aWNSMamH5tiePVYYfFl03277HC2x2j3BfN3btqli3y9Dx9aKdZ+05kS6bUORm8viXw74gMmm6msctlMjCaKTa6smQBjnkZI59816c8TKvDkseXDDezlzHxP8Xvgvr/AMM/E83iDwVM914enmYLCCTExwf3DA5D5AwCc5xgcjn5bFYOrRbqHvYavCdoM9W+DfxI0L4rarNpX2CLwxqt5ZMf7Je3/wBFni5R1ETHaysC/wB0g5Brty6pGppIjHc9PWJ1Gv8AwU1aa4jh0XVby3FvFFBFYm4lhszHHgja8bCSJiOCctyMkNXsyoVIvfQ8Xmp1HzVNyPw98OdJMt8LMavp3iUMt3d2FxcIt2jEqPtMTbds69snKtnDEGvPxOWUqkXOPxHbSzKVFqC+E6hNes3tL2S2kGp3cFu0jfZYifKCuRIFiIyrBhgxsA3IrxIYieFlaqj1qnLioqdI6P4feLLHxNLdS2TQ/Yo0DPHEBuXPzKx7gbcduQRUYmvCvHmOjDQdFXZX8a+KIPFc9voekmJ7aMrO9yFSWKbn5o87h1GQcf3sivIpqJs6/PMZYXlo2hJZ6eZbe3uJpDNcyDyihVipQLnqTjnHfOea2VS01yms7tamhbLYWdqvl6d9qntWCefHFsTDEfMzHlscE49Onp7NSnOpT5uh57rQhLl6mXNoMepatDJLK0628++NIyCsbKysueAQwIPIPIPPWvIb5dD0oy5pHPTeBZdY8e+JdZbUZ44PKQxtFIcRAIA2OeGOTzUcqtqOnHRnzF8S/gh8WPBvji21Gzur7X5FSW80/UFcsDCmWZCG4DbRzHzntnNcXNKlO6K+qQ5W5M6f4a/tp3ENyum+M7UpauwSS8t2L7OxbyzyVIwSMn6V6Tx7nFRkeXHBqE3JH0F4S12LUrm41XSL2LXvD1yzSGaKTdLCw4IA6snfpxyPp6eEpxqq5Far7I7G2v7HTpporeEK8hD/ALvBDIeA4OcYznjtkevPqRxlbByaijzJ4WOKSZdXWVv0aNLeRUIO4syc+gHOe3X6mnDFYjEJyuEsHToNXMpbfz54bezQRG02kw3OTuABC8gnHsf9mvSwEa1Wepw4uVGlEXxxodvrOlxS3Hm5s5PPHkDMmNrKyr7srMMgg85zXp5hh2oc7PNwOMjGpyrqcv4P8bHxn4Jt9QPlXBtWMdwQQWYoMOcD7j4w+3HXAx1x80qvO4n0XK6fzO9stN+yNI5mlneT+KTbx9MDH/66+9w0EoKzPi8dUtJ2Jb3ToL+F4Z4t6MOexI7jOc4PT+lOrh1UTMaGLlTdzj77wg1qfLFyyWgfMTqm/wAslSNrAEHHPBGOQCSK+er4BQfMz6KhmDqrlsOsoptK1G58uSOaaCILHHkqSGxh+cjkjoO4as6M/ZytBmtWiqivI1JLbV7mERzpCCgSSJkmPMiOGBPA4JUe3JHPSvUrUalaGh5sJUqUtT5G/aR+EOr6B4rTx/oESpMt4jXdr/z7zno7c42OTnPq3+0K+Hx+Xzpy9q+h9ZgcVCa5Ez3z4SfECw+IvhWC/tZRBbW4+zXdii7pYrjPK7gOh6g8kgjkdK9zLMZScPeODH0asXePU9ButO0PxYqfbLG11MQ/Mi3MKyBMrzjcDjg9sZx3r6WDo1dWj5ycsTQ6nEeKf2cfh74ttZYbnwxZWrtnE9jGIHVj1Py4B+hBA9KitltCstghnOIpaM8L8V/sISRQbvDXiR5VjLutnqEYGCeflcdCQFHIHTPFfNYvhqLi5Unqe9hc9jPSqeQwnx1+zN4nntb22aO3ZHdsANHcZTap346BtmcY5GMjPPx1TA4jAt3PoI1aOJXNBm9qOjeD/jXbS6posraL4onVjPoc1yEguJwdwZTjgEAkgYGf7p5bgdVVXaZ3QpxhrM73wv8As3eDfiLY3EijVvC3iLTYYUvbW7lYy2xAI3gdXUqFClSMFBg9q+mweDo4iFr6nk4uu6c7qOhDqXwB+J3hXTG0/SrrT/GWjwbo0t7khnaMEbF2t8uQQT8vI9elavLMRSb5fhMnisPNXlozL+G/xD8F+H/EckWu+GbjQru0MZkhzLJDJcKrH5lkLKjKSwBHZjwe3Ph8Y4TamtiKuHbpc1JanqnhXxF488SXer+I9F0XR5ri68q10/zrpTFBYhA4ddvZmKk8d1OMc17uDxM6s/d3PHxOEUaXvys3uaeo+CPjLrtzbXNz4m8OQiHJFsLWRoieoJAABIIOCR3NexUwFWpLmkzy6NTC0I2bbZq2fgL4xajeG5ufFfh15Y4iCsWnuvy9ckqR3Azx0HJwKwrYKtG3M9DspVsNJ2jJ3JIvDfxX0u3mjj1DwvqkEhP7poZ4CCQQcMC3UeuR+FXHBVZR92RnVrYeL5pM56fxnffD6+aLxd4Q1S3aXDpcaddJPaSEAKdrYTGMqcOOAR7V4dVrCz95Hq05SrU/3LKl9+0jpWuSw6HZ6ppeiFAz3c2rIbjylT5htXaA7jAbqACOAah5gqmjQo4aotampoeC7fw34r8L3GiWfik62ksUn2maWdYfP3o4ZYlAxCGDsNoOPug5IBrixEqVSN0ejRqyg+RqyML4O6tp66Nd+HdciiTVNJVLa58sF9ybf3TnqrK8Kop9NhOcua5cLXpqDVQ6qynF80GeWeIvhB4R13xz/ZPgzXp7LWpZQb3w3M+Iz5e2RkUghtoBLAHOAOCMcctWhTqJypnXhqsqitUR6z8cvgBcWOneJvEngfTrqHXo71porr7XLFKil4craRRsA3DsGZucB/8AZx53s5P4TvcEeSxftU+LvCmn22keKvD7XR063jiMOsxzGW7lWV97mU4ZXIcc5wAmBya2jTrrZHFKkr3TPe/CnxR0LWNAg1rTo5rC3vLt9OtZxNJAkkgC7W2HcSWfzEUDklQAeeOiGKrQVpI554anN6o9L8Jf21oPhnUTrtpp+gXc8gNrbi48+OVEQtLPhcA5zngDJxnqDWLqubOpUowjozzu9+INpqOo6nqmn6SfGdnqarb3LadcJJIkYXaE8pm/1YycKC3JYnkk134fEKGjPNrU6lTSJP4InudYTT9Sj0e/0exg3W9va39uySxFWUorA9VAZlBHZVx6101MQ6i0QU6Kp77nY6vo1nYyOwimtrVHTzFRsRyFyeD9cYxz29K3wtdUndixFFzWhYhvbKSXMNrHHKm3D+WPlPqOOxOR719DDMIdTw6mDnIv65dzaPZR3LwlIZCFWWVQBkn06nueM/jXprHqaUYM8SWWum3KRmzotxbC3aS6kd1XEGwcBiRlkx04/i9RXRzcy5WwjCMfesX7u7i0jTHmAdnChkh43kngKMYHt6VUpRwkNNWYOEsbU8kS6HbSw6chumd7pyXkkJByWOSq8DAGQBn/ABrTDRdT95MWLnGnFUokniI6nF4fuW0RbaXVPL3wx3QJjcg52ZBBG4ZUMOnB7VGLoxrR9wWCqyoS956MwLHxrdWl/bQ+IbA6FJfRhra8Eu+GQ8YjOVG2Q5b5GHO09eg8JQdNOMtD6BuXMnDU1PGnxe8OeAtMk/ti4s724LKsMKS/vSx/hO3PHck9uTXz9bM5YaTUWen9ShXSco6nzDr/AMfovFfijUm0XRJvFOpQWiz2Nh5BubXaBGW8xVOTgZYnorALgEGvCrYytj56K56+Gwaoxsvd8ySf4l/Gzx5daRNpfhC90HR7+NoIzGP3SKoz5mZAuzAHGSoOBjPSuiisU/3bjYynhqTldzudI9z8XfBmpzpq1hdeItEOkllexhF1Obkwj92UDglBI3zHB6cHBArqeFxsJa7GXLhVHR6nHp+0b8Q9Zu4nsfAsk8skGWSziknuIikmyQuiZaNQ24BGA655zXNCOK52ktRVaFKcU5S0Oi0n9qXRtVc2/jHT5LK9trdmuGvLN1WKQZ/dKCBhm2qwLYGQBgda65YyvSXLNGSwnvrk2PVPhv8AGXwv4w0qEWGoSTSpBuZXA3xKN+QyjoF2HnBz75yfXwGbxpv3zx8wy+c9Yno0FxFdRLNFIHjYbgwGOOvQ9K+8w+KjiY89PY+DxFCVGVplHxLKLTQr26C+cLWJrjy8fe2fNjnjPGM/T0qqz5lzHRgo3nyokurey1u1ktbq2WWPA822uUUgYYgZHPdSQR6ZBNccf9qi4WOt+0wT57nwr8XPDkvwR+JOnt5tzJpOm6rDqWlRLboII7Vn3PG0gYOzK0YAXOMbjkE1+Y5vhHhK/Mj9Gy7FRxuGt1PZ/i2lv42+HWi+LNImt7i3tpS0F5DMZpVMkZMgOQQSrqOh3BgQOVpXVakmnqXS9yXIey6Dqeo33hrQrnT7G3FnNZQzIDLtPltErKwG084I496+6wNOq6MeU+Mxk8Oq8vaFp7rVNOnXU5oP9ISzuoPKtGLgM20q27Ax8qNyADzjvWWLwVWpF8x04XGUac1Cm9Dl/h3Ya74ds7HTdUs/+Eh05IgLfUdM2B1hwuxGR2DMRyA2STgZGc18jGhVSZ9XOUU00drq0d3p93d3lnqMmo3FvZTWyaZHdBEDMEkUc/KH+QAE54dh6GuZVFF+0l8SNKlD2sbFqKey1iHzbSWOS1aIOwzuGMc5J6jkg+4NfY4bN4VaHJV3PjquVVYV/aRPIbDV774b+L7fTZ76PVNDu0ePSbgDBRUeRpEcKCWkVmOXPBBGehr47G81CftIbH11OnGVNKb1PRDr1hdSWc091PqUjlQYbCF5t7vG23zNo+UYz1IXOM1wwxsnK52unTcLFyXxSr6xFpFxb3tpBEVBuDbAQFiu7G8HHTqegIIrvpY5xnc5KmHi4WRpWltHra+fplzb6las7J51tOrKGBwRkdwR0r7Knn9KnSUep8jLI6mIquXQbNatavLC+4MCFKeh+n4/rXqYXHLFT9omcWJy5YSDptalRkDAgjdxjB/z9K+k0mryeh8xBVKcrxKN1rcekMbW0j+06pNGfs9n5wRO53suOF3Elm79O+D+fY+hRni7UXZn6HgcRJYf96jT8NwWUu5b62e2lWMu7vMHi8w5yQRhmONuMgdOnFcNfAYqOrV0jro42hK8E9ShrPw0PxGl0+4067jubGNpVeeKYgBWBU4I4OCCQT6cV5+NxcHBLlsexg6MVzSb3Ow0f4ZXmg+BxBaONc121XyjMrHbNjrknjee/PXr0ryaGPVOrvY6KmEhWpNLcxdR0y4srs20qMlyCGMfU+3PpX1WIzSlWoJLc+fw+XVKFS7Ft9DnsYptXkY3LlyvlMwHB6BVGBjtk8/yrwI1ffVz3KlFSRyudTsrvV2vLpI9IFwjRbXwSXwvI7bSc55JHpit6tRStymKp2Vj1Dwf8O28QaLNNBcx3FwWRFDenTJPuMHiieZywqs+xNHA06z5nudT4yfQPhv8Or/RL+3XVLe0tnur0XB+UqCZCv6dOuAMnrXxtebxUnVZ9HQth1ZHjPhrwg2gWup6R4V0G8TTbeYRSRzyiWe4ufmJIwTtXYo4IAzn60sDONN3YYqLqK6Pb/2bPDN1e6hNrcls9rbwKY4klXBkfo2Pp03euR2Nd2LxEZrQ8ynBxep8q/tz/DK88UfFvQdRZYmOv6feQLAsRuFY25WU9DkHjbngDnPpXBGV7M9d2lTsXvgneXr/AA/tX1O5We/cCF48AMkiLhkyPdScds19XgsZ7FKyPlKmFTq7mb4Z8SX095qmqzR27QWupSWDXUZ2rJCjNlwScECSRlB7hPxrtw2MdLEe1exlicGqkJRR6TY6jFflvLSQBf4nQgZ9P9rtz64r9AwuYRxNrHwWIwMsK22TzWYv1KLctay5ykqnBHTP6D071WPwrqxvE0y3GKM7SKL+JoL1JLaG4EgWRoNkgw+UOGIJwW54z3x3r5PFOrh6Z9dQVKpM9d8M+CtJ1X4W3cAjbULXVkIuDbvhg2drZY44XaB/wGvzjE15VsTzM+zwyhTpOJ5f4y0afSnkMuoJJGiFpFtoNjNxwu4Hdjp0I+gr9Ap5aquE9sux8nVxyp4j2TPW/h/4x07XtHtLeaO+sJpFAWR1ztYHld/O4/nwfWvz7EYStztRPrKGJpRiuZnUeI9T1GSVbbT7BJ7IoThlw28E8/TrW+Dw9KT5qjs0KtVmvdhqmcZ4d8K6iLu4u9as7aG0flWdssGzznPHNepXxN17Km7nFToNVfayLeqfFC107SLgaZfRzpHI9qlvZ/M8syqT5a45J4PTpg+hrxfqtabvy6HVKvTbsmcN4o8SRr4eS412zuFtXOW06PGGUDJ356gnoDzXXShUTsKd1G6N34RT6J4p8awNFpFrBbxBntppMPJuHVhxhc816VdyVF8x51KtKNZOxh/tHX8tjBrunQysb12jms43gMscZ+UJuHG5d2M8gdycA14+H5nex7lWOqb6nySdO1PxNbQafYeJLe58TSeYs17GoZGnJYtygACgIygDAGTkk4x2xjJuy3PNqKMJNS2NnQz8QfCs5t20aHWdr7riYXYNxKgxtKqcDJ29cjHHbrpKhVhbmW5jKFOGsWdl4d+IVvD4uGiappl5o+sXlsL1recjyY1IG5Fc4BKkgEL1z0rNwnTepHxHR3mpyv4pj0aOLUCk6ea00LbIF4PylxgngZIH94Z4IFae1SRTi7aHE/tT+BYda+FuoXUShLnSWXUJJSu3dnCMCx5yQRxkngVz4qKnTuerhJvl5WfFNx4jl1PTtNsr6cLaadGxtIooUwXZ1ZvMPVh35z0A6V8rT9yTCcZO8T9HPgx8RrP4h/D7TJbWOO3aCFVeBRyMDblvXJUngAZyBX6twvUWsWfl2eOUZcqR2V3Zw3UTwzosscgIKMuQR6YP4V+jSiqqsz5yhi50JJHz1r3w18UeDfEGpXvhqxF9pgzLAbZQtzaqxBdUBB8zpntgHndgAfB4/BfV6nto9D9Ip1I5jSVPqz0XwJ8WtE8a2V0g86drSYWMonh2Gd8DO1W5IIOOg+grzKucOrD2UjDC5TLAVbsteFtdh0f4g3Xgh9KtdKhuLf7XY3MCCITDpsGTy4A24GehPAFfKVbczkj6uo3ZSex2k9neppJmkieNmkYojH5nweD07n+devgMZK/LFHnYugqlpyehQhuLixjL3QgibdyzEtk89u57D6V9FLBSrR56p5SxkaUuSnqVW06+1Gaa4uNSnNtLG8SWQjRY1VhgsSBuJxwMnHXiqw+T/WVqKtnEMI0fO/ws+KMP7NfxIvTrei6vfTW9rLBDKsG1JmMmdwc4BUKEOQDkk5r4zOMsqYOd4rQ9+nVni4xnSZ94+DfiH4T/AGj/AANb3ul3EY2Y3wtzLA45Yc9DjIyR0zXhUavJ6no05+84TOYvvDsttcSpDE5hiLYdhjgA/lXpe3uKpS1vEowrdG0Btt8sTHaoTgPzj73pnNOU1e5mqV3qUbvTNQlvVSQxwvkYckyueRnAPAyMjnPriup46Sjyoy+qxvc0pNLjuRJbGYlVPlklvmLEZK5+nasVW6stw5VYy9ftfD/hjQbka1MllYnPmTyqQn/fQGM+3tVqsh0oX2R5jov7VHwi0XUp9OF99jhhT5LqSDak3qVI+nU1hKsm7EyVSL92J2Xwy+OPgr4x3Vx/wjl+s0sLlWR4yuBj7x4wBk9OCTn0rFtMz9u4S5Zqx2889lqIntLe/h+0IC3yyKSAM8gD37nNVGSRqqnO9Dmrnw8mspHLdXP2yeB8RzFQdpA4Gce54r2KWMjCm4nJUwznPnNK38C3V9dqkEqiIcMWHKjtn1rhjjHC50ujGorrdFlfCsqSy2oIMcbYEp/zx0r18FiacXzSPPxVCUlaIax4AkuoLZIrtoZBxJIhyQP0/pWuKx/t04RWg8LhlT+M5rwX4U03wTquptO8upxSXLTIl0+QshA+6OwyM49SfxzpZdKtTb6GGIxkKNVQ6ns3hzxTf+I7TfcaW9pbRbl2MNuQM8ngYB7D0xXgfVFRxHIj26VaTp8zPnfxHYppHiS9mnugqTz/ALqN2BQE8BUHGfxyfyr7CvhHQpRmjyI4pV5uPY8/0Hw7ZfDv4gWNvYRWtnFdwOTDFCS7EHmR8DPfALHq1Y4OpCNXnqHn5vRliKSUD0e88ZQxuI7a1mu5WO1EjXlif/1Hnivtf7ShypU0fHxy+bX716HP+JtR1gQwTXca2kbg7Qp+6AeSc8D6+ledjamJcedLQ9zL8LSScT1XTLzVLzWr67soL3SVnAh8y4laMlQAcrEy4BJJy2M+3WvJeHliJ87dkejSlGjpPcfrFvbaBfadc3Nq93awAx3ESyAO64PUnnPCsCT29K5cVy01yIuNWSld7HlfiO7tvHWjakYY0d50e0F/E4tyUXKqiufuuFGDzy3PTmvGoQcJ8yPWj7+52vxG+C+jeNfDlnpniCO21jWLWxERv4dpZ5NoD4I7FuozgZPrz9L7NYil76PnMXX+r1709j4w8OfskaT8QUMmg+IVsdUjLCbStQhMDxujlWMbjIkTcDtO3HGCQRXz9LLFKbcT6Opi4Rw6nJblfxf8B/if8PRO8Ou308CSLGZLWUTxRO75RDGCGjDMRg7cfNjis6+EqU5e6cUalCotzgLHx78VdPmkhtru4vJ4x5bptEmxix+8nOCNrLjANePJ1acz0qOEp1qd4Gxpf7R3xQ8JXRnv7KSSFDh0uIJF5z6nPOQevoa6JYmq1YzWWxg+Y9H+Hf7UGjeJdfhl1FB4a1OQOBs/1LswAZgx+7kZUrkA/Xmu3B4tU52bM50r3jI+hNS1nTJtV0I2svlafIFeRo3JkVgpwU65IJGT6Z/D6KniYync8enRlGMov5G1Jqml2fh1Ugkit7y8mjiZnO1tzPtBy2OMg9Dgc5r2pYuHJueHUhNVrNaHJ6x4v0W/+IAt7i8iWCFmkuJgu4MqBSFwMkb2K/hnmvK9soz52exRU+RqxU8UfEO31aF0hnhAUxw2NqmVTeTyWGOMBenfj2FRXqe2+EVLD+zqXZB4X+w2upxXc1zFeCPzJZZETbvdWBVCvIXdhGHqAw9zFOp7Hqdk6aleK3Oo1UQa94ZuV1S3ge2v7rZsmTdv3BVKsp4Kj5fyPrXTJ08SrTOKClSl7p87fGb9mfQtUmuZvAsn2FbW386SKc7o5CTkRRu3OcknDZx6jv5WJwChG9E78PiZyk/abHD/AA+/aA1XwxrjaF4is3jtNSkEF1Hfbo2iZjjJLDIAG0knJPXPp5FLn5rVD1IuNRPlPrPQ9Bg8baTp2pDxNHeQXUf7lfKUBRxhQQ3PQ9evavsMLhqNSOj1PAr15UptI6Z/ANxFHbtbDTJJ4iQZprciRx2y/wA2cc4yCOTXqrAqCujyauYa2kaOn6G32gRXtkZWGCbqVw+eBgIQQVxx2HSu2hhYrU56uL92xc1rwtYaxp9xazW6tBMMNEOEkzz8y9G5x1HatcVQVWDjY83DYuUKl7nwr8Xfhve6Vq9xr9gJ9L1q0uXSxubaMoXZJCBFJgDL8bkY4zlVOcqa/PMXTlhJ+4fd0K31iPvHsn7NPxw1z4leAZYNSuotQ1WzlK3TjCTrHxtZuc4P3d+DycE9K78Fj61aPcyxGBpU1zJ3PR9UWbXLhdQt5lsPE1mu6znvE2wMv8SDJJkSRSMsO4U9RXupyUedo8KcU3yLqUrvxlbatoOoM1jNofjKS3bfZedHHNIy4H7ppDsk+6p2kjIOD158bH0YYxc6WqPQwlSWEfs94s5+Bdag01IdI1FNP1OCzgn1CyhtjFK7MpIKychVViNy56ScHtXx6h7/ACM+lcvaL3Tz3V/A/iSXwXHe6V4pZtSv4YzdaVZN9tjt5QoYFVBLxEMWyVLDIB+QZA9OWC933NzCEqV7X1Ov8DXviXVrGLTvFujXUN/a5ilnAwJHABWRSCpG8dgAQTwOeOS06XxxOzkU43izff4lY8Rvo1na6sb6MFAjW80VpIxB25kwQA23G7GM/pSxVRxcVsc31Xmd7Ghp/wDbcs1pfajt8PmO4+0S2enyrM04KhVMuVHTGDjOcLjpiuVPmep2xhyu52h1ZIdOmneyuJY0jZns7OMPK/bgEjnrxn261rK9iY3bsjd1rU5b7wZYQ6ZLNp1xcx/uX8jLIu3dyP4cDB5/TNZU2pT1HNylofNt9+wz4b1e1v0ttYvpNWeQul+4UxyOw3BTGMbecjg/QcV7LwlDk529Th9rLm5I7Hg+oaf8Sv2WdYubKMMYvMWaNowXibncSjYGSRkEYyPbmvMozq05vk2Na9KFSOu57n8Jv2h9D8SR6VbX+o22lajeRSzGJZQkEB8wbozuI2Fj820fL3FbvFyd1NmKoqnFcp7H4abT7aW7mjhm8m5uDcxTZaRWOPmKg/dHy8Y4PtxXrYOtCFNu+pyVoubR00FzDJrlw8J3RzxIRLggEqzflkSD8j6V7mWYuMZ+/Kx42Z4dyjojTCqwO3aVI2n0wR/LtX0lWtTq05Rvc+apYWdOadjxifwrqPhX4hPJpOn26aJq90WnETEPDOA7yNInTawzgjoxA6HFfAYiSw/qfe4ePtoLm6Hb6Hq13pEosrqNriAgmDyYyZFUbcq2OuCRzgfeGc9a+gyrHzqWUjw8xy+CvJHVC4jDxqSEds7Y8/McDJGAev0r7FVkfIypSTskUdeC/wBmSytK8Kx43FD8oAOeRnHavPxzUla53YB2kYzaNLaJDdafF/aUZyRE8pjkVCSxKseDg5wDjvz6+THCxcVKL1Pali1GfJJF865bQn7PBFPBMse+RXAyCVyACTh8gkZBIyCATR7avQdnsE6NGpqN1bRrLxloN7ZXkLLBe27QSIAAxjboD9M5B+uOc11rlxcHGRxTc8LJOmfHvh9X/Zf+Mk+j3Ml+vha/hVryZ0DR+dkiOVMcbOR15BDKeRmviZUHhMRb7J9bSxKxVHzR9jO1xFqZuliW9glK4aA/OFySPl5DjDHaRjqPrX2ceaNJTitD5aU4zquEjSF5bzuIwjKxGVdmGCuT6Z7f1xXZh8XJK0kclfBxlrAc+wxkxuZBz8w6E9OPavWpNTV7niVKXsmYvijwppHi3TXsdXsoryANuQuPniYfxRsOVbpyCKwr4KniE1JGlHGVKD5oyPk34v8A7IOraSJda8F3st4IlJ+wqvl3GASflKD94ecdj7NXwWYZAotypo+3wWdKslGoYvw+/al1Xw34hjsvFlqsaOjRSXq53wJsUEd9y5Rm+rD0yPlo16mCqcs1Y+gnGNeHuO59AeL/AIiPr/w3kuPBFxCxvlIF3FgR2qcZAC5O/kdRwR2r6uGZupS5E9z5iWXSlW5pvQm0H9mfwTbeGGsr3Tzf3l04uLnUncpNLLknIKnAAJOAOPxr36GW4erDmtqzhr5pWp1VCDskef8AiH9n3xv8OZzefDDWTNbmVrl9PuiqSJiPaFjPQ8EYUbfuCvPrZVUoy5qEjsp5jRxacKqsy/4C/anS31uXQPHCQ6fdwBYvtWCpkk53ZjI+XjAI5wc9c4ooZvVoy9liF8zhxOVxkuaiz2e5+LnhTw9Gt9LrtosanG0NknJ2kbfT3OBx7GvTxWZUZ07XPFo4atSq6K7PHvEP7WUKXeo6doujXc93EskNu7wPOZJxgJHtQcbuR142k45FfO08zqwlyU+p9VPKfbxTnoYlj8EfiJ8cXs9S+IOqDw7peA39mWp3XMgy2Mr9yLhsZ+93xnNdX9nVca+arKw1Ww2XrkWrQzxN+zdZfD7SpYdK8LnxRZkxFEDKXZs4aTnlZNjNk8pnBG3HGFfKHQj7rudtDM417JGR4M+CPw18SaHczadq2p+FNTjkjS5sSw+0QSDLbCjA/KSFPUgiMEHGa4oYCEabbeppXxj517pz0+n2OnftDS6VrE32/R722s7a/lANrHOEtosPiEHjKgkdDk54Jr5hpwqtLU9yg4OHtJI+qPAvw88C6Dbafruh2thpCkR5uE8qNmyQRvfnPYYHfIz3r141Ieys1ZmTnLn93RHpc3ifSH8223QgplVlmcI7E9TGpwe4+b3z9enB4bm95o5MTi+RaMw20nRtWgcDThcWRwFivD9oVgOmd+c44+ntivr8PhaT3R8ziswqpWW5w3i39mnwL4vj8m60L7Dt+ZRYM1usbf3ljU7AeTzt/wAaMVl+HcG1uYYLMcT7S03odBY/Drw94bjtfDdkk0rPZoJ2/i8lQVTcx6qzI5IBHzc46kfns8O4VWrH3cKqqRu9D5q8VeDvjRH4qjsPA/h/TNL0DSHf7DNo8ttFDcIzffLF/vFSMjPauCpSqKeiN4UYT1Uz2X4Y+EPFfiu0M/jXwv8A2NfT2S27Xou4n+T7zZ28xncSQO20dCK9KjVUFy1DkrUeV3TPQdB/snXfCV7oVteyanFZQxo9zHIqPcuN2UjGc4UqBnjk+gNYTb5rxN6bjy2ZS1fUtP8Ah0t1eT6NKxgKqt/ezK0aux4IycAfMvU9yOwrqhzTMJtRZB4l+1+MLSZrm8vba3VyyR2k5j2DGDt2kHGBjrXs0aU4R5kzyqtSLdmjN07RXitrKTQ5nisoiZppJblt8ob5iGLKxY4weSCM4J616dHnmruRwVo0lokVrO5upihlmub6JCBcODvDEjCjeCCFGGJGOp9sE5qkp2eoo0qcFob8mvMsdqtrA1zczyNEACERCBuOWzxwOnX0749hYqcIcstEeLPBRlU5myVdRbSYA97eQRQiRQQ8WS5Y4AX5sZJx7Z7968yeYQoK/Mdawkanucp4V8bv2mB4Pmt9Hispbm6u0EqSZjaFoWB8uQspfJ3AMPl/hJ5r5LG5nUxMuSB9BhMD7OOuh5f4a+F3xN+LXiBNb1Cxgu/Dqyq0MWsX1xBBdKN4HlgDzdhyWztGemeazoZTXxE1Kex21sTQwkL8+p9TfC/4WaR8JNCWz0K3hW9kRBdXrrl7hgBks33guc4UHAB9a+5oZHToLni9T5Gtn86j5Hsd3qFxbrpTwyKhklUKikH72exPToBmuLERlRqJSZ34eoqtPngVLdIpppZUdncfKVZePfb7cV7uEVOtLVnz+OlVpQuirF4e0231abVIrOGK/uECT3KJh5RhR8x78KMZ6YxXo/U6UZtpHhyzCu4qPMTXunpdpPGZXSOZVV0Rsg4yenTBzznqABXnzy2lUleSPfo55OlFJHmHiv8AZ30O+R9R8O29vofiOOCWCO5hiVIZVcMHRowCqhgzAsgBG4nk9eDFZJSqQagrM6aWeylU9/Zmf4F+Lc3h7xUvhTxTby2N1MCtnI0JDyMpWIr8qhT0+8pKgDhsc14eExNTLKnsJ7HbjcHDHQ9pS1PWtYdbixkt0JIukMQkT5eGwuQfUAmvpsRi7wSh1PGwOXclRyk9h2kNfNZhNRjVLhDs81CD5gzw2B0z1xx1r0MHGUI8zR5uY1IzfImeb/tHfCOz+Kvw6vY3iDaxpyPdWEwHzBwuWQ+zAYx64PbngzjBQxFFy6nbkmMlRrKnfQ+WP2W/GVzP4tXwPqd5Jc+G7lJJSku9jabFkb90vRSWYkg5DHHU1+QxlKnUdNux+n1aS+I+zvhHbCy+GPhm2SUzww6fFFFKFKmSNVCxttIBGUCnBGR0PIr9lyhf7PGVz8kzXTESOwCgEZ459ehr15+9pY8yk3H3l0MLVtJlt5bOWylSxtY1KNHDECWJyRwMDA5PrXxeYYPkq3UrRPvcuxHt6DcnqixdTRx20kMc6QzzL5cU6lQVb2U8dB0/nXj4nDUraM9bDYmru1oVWvrfXfDizaNItrrdhILaSG4tigZ967yeMhW5IPTnjOa+cnTdN6M92LVTRnN+KoIfFrW9hfaNHfeI9GvI5xbS3UdtMvAPmgguNjKwG1hyCwx0qp4mU48kkRDDqnPmkzlviZ4M8Rr4j1jX/DtzrVlqa26pamFEu7F1yCN0BJK/M+NyjAAJ5Ga4lCK2OuVNVddin8L/ABD4j8aaBY3zeJ445I5iuq2F3pqiaKQZyoIcYI42npgnjtW8Yo5pe47HpPgEa5pPiGAaleaSI7tGa5s7eaRJw20fPGgO3JOM9CRz14q5UXNcyQRmqez1PTI9attZuL63ntrSP7K4VJUmYtJgAliCoAx8o6nP04rnoYmvh1eL2NMRh6eIfvrc5nx+NT8P+CrvUNG0gaves5j+zxTp9pVMEmREbIYjIwCRk9x1r6nD5piK7tc8KeV0KadtzP8AhX8LpPFemS+KZLy5El4A4mvFKPsyRsAIACfe4AxlicnOTyYrGwjNSj8R10cNam4Tia+r6FcaU0wMUkkMSklkUspA5OBz0+n519Vh87SpqM9WfM4jJpKt7Wk9DzrU9S0zWobYLql9pcpP2hEsxMkp4+7JEo+ZTnBDjB6dq+YxlSNeo3Y+lw1OdOKi2XfBHxO1vw1La2lxeW8Myl/Oa0ikMErDDcgfcxtB5ODn8D4NWEFP4T0oNxeh6vpniu08QaJLLqV5af2raLi4aNgdw4y5U8ryenuK5p05QS5TpVXnXvHOX9vNaTlgrSwXLFgysW3KecfQn0rrc00ieW5SnsbO6ukt9SuLiK28yOWRYsKSUZWVfU5I6fWn7SUFchU03ZntWm3tr4W8JW9xYW01gZB832tP3m88DgY/+tXmVKk8TK1jrpwjRV2eYeJtfsfHd1f2viK5ns9GvYLi3uJVCmOONojliTyMDI6ZyeldCwk1ScbakLFqM7taHr/gDWPCfgj4ZaVBo8t1q0lsVtxjLyFwPm3NjH4/TpXjToyo6M2Vd1ruOx01xZjwz8PYdIt7sQ3lwpkl2PtcZyzHAOQDg8+9FrrUIRc5WPjr49a/f6Hrfga6t98Tk3OnptdGcSzbAyrnI4KjJxjG4g8ZDqQnTSbWjNWo2aTDwf4auYdZ1Oa3Jjs57iSWTcM7ZGYswQEDIHQnGD2PWvosPF+yvY8apy825pQaVJpVlAs8isweQzFkHzszlt5GOOT+VfSPB/7OqkkeOsV++lCLF0LU5bq6nglj8uNSTHgnawA5Jzx34rsyh8tXl6Hn5tFOndm1j5m59M57mv0xJSifmqbhJuJUurW3hinnaONcAs7nCZIHdv614mYU6ToS5j6LLq1R1Yo81+GXxq8Y2fxE1v4az3y/2H9j+1RmJULQu0qFsv2BZ2wozx3r8KlHnrySR+rVP3cIu57Fc3VpdxW8QVpXYuvnyn/WhcEkKecAt1r7vJ8w5v8AZp7HzGbYOzVeG5DY6ncWknkwzbYYXwUU/cYjdn2J9Peu6dOjCtfozJOc6SS3R7P4G8Yi90wxTBEli+UN1JGM5+vT9a+PznL1Qn7Sk9Ge/lOOdWPs6u6MP4nauutaba2QKyQtJ5hwM/Mp4P4HpXRkOEp1G6lYrNMVKK5KR5voUtxDaWyXDs8tuxXc7biMH+fNfeYXCUsRCcFsfDYrGVqFSMjR8QSJ4gtWiubeK4T72yQfeYc8/pXnSyaMLyiexRzpSioyZP8ACZk+Hd9quoyW7XUaRPNC3mbdmeQgx6AAZGTXyGNpSjPkZ9PRaqJTRH4x1C78c6m99fMtqzk7YbfhQmflViRk8HB6A+3FfVZXldF0lKfU+ax+bVo1eSK2PFhpsPgDxu0Frpwj095PN+0PABEgcZ2BxzxtYnPYoB0FebmNGngqqcD0KNSrjKHPI7LX7m0S0i1opm6tsnbET+8XHQDPzHgEAg9OOa3rYinVpKXVGWHhVUnGRg3E/hzx7al54zdGRdql4XR16HPIBHJTGe474xXjOaqrU9OF1uVvAnie7tfGmr6HrHmq8EAksJZOGvY8tlguM7sgjj+7nHc+bVpOOp0qa3R3Hizww3iDRrqG/tVe3vYlM9lPiRDwOCO4BGT7+tc3PzR5T0qGjufmp4w8LJ4c+It/oTyIIFvFjEoYBVjZhgg9AAPw4rxqkLT0N8VJxjzx6n2R+zzZaVpvxI8QaZ4MnbUPD1gsUNxdpcGWOR9gIKEkbyDvBYAKMADpX0WVYl4eqmnofGZjhoYiOnxH0tYJaS3bie5AQJ8oXufr6Yr7nF5x7L+GzyMHlEarbqqx2nhVtDtLqQGFJ2CEtLIcg5GMAfjXyeKzOviVyvqfSYPCQwkuaL2PnX4vWOl/Dj4laM/hXSdO0618TXzC+MCFXQhUVZNyqdo6/KAASw5FcKoOHvWuz2cRU9tBVeozxZ4TPxHsTcafrMiapp7f8S3UrRislv8AKfl39TnOGXA7VvGjCsnfRnIsQkuSWzPRPAs0t1pWkebaXd3PbRGznuLmXO2VQi/MuAGJOCSMAdMnFeVGU8JWuloaKmqtN077l/W9CDXxUEvGF8zkdDjv7819jh80eMcactEjwKmXLCQlNalGTaRgkKoGMdgK+/oypUqa5WfAV6VWvNuxwvxY8C6b4+8OSaTcSol1tLW0w+YxP13Y/u+oyM4ry82jQr0O7Ppcjq1qVXkk/dMz4A+NbH4W+ELjU/GHibTdIkFydLNrbiKKOQwErvCoiknhsnnpjOc1+O1sLyVG7H3nNz1Hy7HqHwK/aZ8P/G+61m3sIVtYrXmJZZlaaWIcNK6A4jXPA3HJ5OMdeeUWtio1pRnys8k+OH7fGieAvFb6L4Y0+PxPNaDbPcQXCvbl8dFZchsHGefXvVxv1OytGVnJHffs8/ErxH8VPh5P4r8T6Va2cUl6xs0t5VC+SuADknjD569aqmpSeiPKp1ZOVmdN8V7J57PTW0y6caj9rDBobhALRCoBbaQVY+mQTk8Y612U6fO7M75VI8mrOJ0mym0y31y113VpfE1vqUQto4dRkJjWM53DauFGd38IHAAz0x6U8DGMLx3POp4iUJtrY0NL+GXwjuLFrdvh94eleAhQRZrkBeQdxGR159Tj2x5s8DVjrY9KlmEZPlvqeTQeCvhpr/jLxDZReD7TTJdP8uJZNPL2zS7+WHy8EDCgcdd3vU/V3expiMQotOUUesfBrw/4X8Iarq2n6Vp1zcXAiSY3VxK877egjUyMdo/3QOBzmonTUdGcftLu60O+1OOSy8OSXFnY2pvbWJpYoC3lxB+ozgHAJPJ9z+MxjzSVjrhLmWux4T4e/aU8a+AvGENl8StLs9F0V4ZGGqWxeSGRgM8YU5z0wcYGfaujE4Z0oqdjkle96Wp9C6J4rtNY0qC/sVdop4xLE7oyFlboeeRmuOMb63HCpzO0ivFLJDeG7kuZrjdNvERcBVXGAAFHAAHv+teph6XtZKNzKvVcIudtjLutSVtZF2kZG1twU4AzX6XhsJClhuXmPzyvi51cRzuJ0mr/ABDk+x+TZhUMkQVpB83X0z0rzsNk9KdbnkzvxWcVIUbRR5H4shiaa0vbvaEtnL725IJBGQMdcZH4n1r182oKNG0ehy5RiXVndnKfEaLVLCwi1fR7KPWTPtt3HnBBEMkggkc47gDPbAr4ynCLjeW59c06qkkdF4YuLee2jNxZw2jwqGZeCd2OSW6/T6V9FgK9FqzR8di6VemtzVvTperIJLkRyrFyrMCCCT29/pXvVK1GcbX0OCjPE0paI8h+C37Q0HiDQTHNdTGRgJHdWDXNpLjBVlzl4zzg9cevQfmmGx/NC1z9ExWETmmj0zxB4+1DxJb3ysIfstyAZJI9n73AJXByCpBZuwHQHpWMptttnJKg+axifCXxD5+kaektuqXWmWkVhPbNE0UpdFTMhjy3mMilclc5BDgDoPRwtWmnqbVuaELo7DUfFz+IdRsk0SJU00h4n1FmMSTI2NyJxnIKD5geMY68j12nWf7vY8NU+eMnU3MH4fadDouuan4dv9OKhp5mVZcMrgsZVkUnocSSqfoDnkVVFJTcTWdT2mH5OxT1vQLiHXInt7uC5ge4QRW1zKXWdVKiOVWYn5kcEMpBGPTqeSrSdSdkLD6qzPF/iF+zx4kuPHd34u8LG5+23LpdvaXMHlpO4IL/ALyN2Bzg7c4wW64NcFXLZN3SPUweK9lFpuxj+K/EPjKDR2g1HwZPE9x5kqW9w4KuqsTLgMAGA575Awcd64KuEqUd0bKpKUvjOY8WeCvCHxNRLEIfB/jgzESJqHlx20o/gACj7vH31yT3z0HnTpNyukdjrWVtzi9C8d+Mvgjr8ek6zHfXmkRloFjZw6FR9/y3xhhjtnjge1YxrTpS1EoQnufTPw/8ReCvinoU7WeqXuq6kkzSy2V3dPEyxkZCqEKlcYODgknrmvpMPiIzirnBXg6TvynpNtpGhaRpOlajplg9sLm7GXfbI7gNsIJbjcdvGcd8V73LScU2eROtUcrJCz39jNqFvfyQyLpFw4gntN4KoUPyyH1Ubux65xUpQi79ATklyvch8V6FoQ0WK5jvmEou45VilCrJhXBaPGN2cDHOeTnk08S6LglHcyw9StGsoMh0bS4LeO3vNQjEkk90ipabi/yufvuoAJ+UgggkdehFTgqFnd7HXiK8qbaSPTo9C0/Yq/Y4MYwMxgkg9f8AP0r6ZUqcFdo+WqYqpGTPE/2nvg/4c8ZeBtX1JYILTWdKtzIZ0AXeoThXwOvIIPY8dK+ezTDUpRbpLU7MJiq0ZI+RPgn8VNb+Fviuz0HxDNcWGlLcbYnZDm3dWwwUn7yk8Y6AkEY5r5DDYiphppSZ9yqVKvS5nufoZoHi/T7wGCK7WZ44lkSVgcShhnIz6dMHmv0XD4yNWnufCYrCSU27Gn4eu/7S07zQrIxlkUK2TtAdsAE9cDHNehTqK1zz6tN8yRZE8cs7wx5YpglgPl57Z9a0jU5jlnS5Fc5X4i+ErHxfYRWF3HFJLcFlIk5Eqhd2M9VI2qwYc5Qc14OMwyqS2PdwNeUVqz41+IPwo8V+H/Gs2reDEks9d08FLy4hIVLr7v71xn5HZWG/OUbIbIJIHzFfBzp1PaU9D6ahioVqTlI9i+En7QFn8VJbLQNXktdA8QQRC2utMuoyDPKGA3Rg8ZxjjgjnjvXtYbGKpanV0Z5VTDNJ1Inf/EPwhZRRaTKiR+VHef6RJKisEzE6hiCOAz7MjpznFa5lThRpqUGcGFxMpVOSaPN9Ii1TWfi6b7SbY2ttbWr296siulpLPtzBtUNw3ynP8JUAelfD1ac6kueK0Pt8LyqNp7Gt4q+GbaVdQ674f87R9fkZPKu44Q1q/wAoJS6RQGIGSN4GcYruwNW07HLiqXs9I7Ms6R4yn1yaRdUvH0jUbaHbJpstwWSVc4aW1kIBdQSTsf5h3x0PpYpRmtjioucHa531r4x00T2atZwyQBf9JuXJRo22kjAIyckDP1z7D52pQkruJ7VOtyqzLNpqtnf6dqWq+D9Fsrq7Dxxy3t5nyJUXJYkpzleh4Xk9x14pU6i1N/aJoJfF92ltHcTCOLUI7kEabZR5EsTBgBufaWx97jGdmBnOK7KeFr1VeKOWeIjT1M7VfGGoare2zpdtY3MGStrEy2wmyP41lRmwB0PPf8dp4KVFXkY0sSpy1Oi0u40/R76G6n1XyjDFiZLiUBmA5yQMAkeoHqa5lJtWTO1qCehZ16xW6ubsXFpDe6fcgSL5qiSKRSP7pyM5+vGPU114ev7O6kjGVNzd0eLfEP8AZT0Txv4TvW8KaXZaJrcVwLuO+KFMMvJQYJ2g9RxgH9OGraUtDspxSXvGl8E/gr4g8EeHJdM1vXpLjUZS89ukT/MgYZZckkE5z2xwODV0/dkuZ6BVVOULR3N/XLjU7C0U3bzNNbOfntv3aTDAI45w+Oqn14BFexKEEk4M8aNpO00IfiFMqH7Hp2pakId0KyweWwlKEqzleCfmRgcY5BrshUlGOjOarh4zd4ooan44vNa0SZtLuhb3jKrAS2210lBBHB5IJ+U+xPGcY86rLnl7x1UoOnEli1ddOisX1Fp54rSEQT6uqZ2bjhmkVCNoJjHzYK5Hbv7eW2hNPocGPu4HR6v4h0w29jdW1xFKsbqYQHBy5OFTJHfgfj+NerjMwVOS5GePhMFKom5IL2+uNQt4J9gGQrFCCFYZHyt6A5xk+vvXA8dVxFSyO1YOOGhzNFrR4bu7tohKpgto2JKCTc8h68kDGOeg9K+pwtKUoK54OMqKMm7GtcWVveRLHPCkqdhIucc/56V6UsPB7nhxrVVLmb0Mu08Mppssotby4t7VlGLdX3BWGc4LZOCCOO2OtY/VeSV4nXPGqUTzH9pf4Rf8LH+HM3kCS51XTFae2J5ZkxlkHGT0Bx3K+9eTmmX80OePQ78vzFQkovqY37JPxEub7wsPB2tXSr4j0NV8qNpdzzWuAyOp6MFzjgnAxnpXLlOJWtKsdebUmoqtRPeP7Otzc/aBEpl/v/jn6Cvo1Ri3dHzixc1HUsMPkAGM9QCOK7IxUVocc6rmxrLkE7vXA/rTuZeQ0pk9OlHuy+II80dYs8N/aV+CNj4z0N9dtLaOHU7UEXLxW3mPLA3DMFGNzpncMckDGc4r43OcrhUp88VqfWZRmE1PlqM+K/BsXjLS5rvUPC098x053Esdu+XUcAlogehB64I681+WKFanJxP0OTpzp3R758Kv2uZ7SNbfxjttLqAfu7hEYRSIcDLpu55AA2+5GBkV9NhszxGGtzbHgYzLKdWPNDc+nvBXxQ0HxxZLc6feRzQFwiyKcox4G0HjnkcED2r7jB5xQxSUZbnxuIyuvR1WxifFX4b/AA98VgX3i6zimlKCBHhJ+0OQwA2BeWbLjA568gjFPG06NRWjqzuy/E4ij7jjoeCp+yPrF7r92mlXO7wrFd77aHWt8VxIvlncj+XyI93A2gZ3E4AyD8vTymvKpd7H0kswwqhqvePZ9P0BPBsSHWfC/wBj2iIPqWhXc0wfb8peV2xIMJyCwIHOTXsf2f7Fq6PPjmUaylG56Enhw3mmW0kPivVIZZgdggeGRXBwVILRkkDJ5zzgc16VFtvlueXXpUZx52thw0bxFBEUi121uoyrANfaeWck56lJEBH/AAHjHevSdKSTT1PIVWkpJwVjkL3w7b6m0uj67aaPJezLG5nvpGfzWCsvmRrtVQeWAUHI59jXmVMPFxaketDFTTTeqPKfid4X/wCFU/EjwjcS6lLpXhnUN1ml+IBOouHiESyT+e7BlCEqcdI4x3yT8FiqKw1Zy6M+ww9SOLppJ2PXp/h7pPgnwzp2nSWaahJY6il/JeKxgSK5LK26FAxwozjaMqAOORwPCTmlVWx0Sr0Y/u76oZb+ONKlvZU1GPU7e4uLgb1lsPMiwqkDa6K45AA+9kd8V9TgKlOEbSPmsYq0pNxjoaB8T+HFvv7O0zUv7Pu5N0KxuxgjDAnG1ZPlJ+gP49B6c5KceWJ5lJP4q0ToYvGGu2jILMaTqFlJhLqae4xLCoDNvLDI28AYXBOevFcMoXVnI7o+yTuom1f6/p+t6hp97BcrbtGjhEgGUIYDoxAPG3r3yeua8/D4eEK6ctUejXxD9h7mhRvdNtIrYu9vkRDfGkSLu3K25Si4xlWGR74617mNw9CpC1Nanh4PE4hzfM9D4w+NGofGD4W+L7XUPtr6loOlQiONrSIi3eM5XFzGp++xJZjwCSMdAK/OcXhatGTlY+2pOFaKXNqbHwd/bFS/vdN0PxBB/Zb3Lx251WOaNYY3Z3AYhlARcFAclvXIHFeaq7k7M3cJw0R7X4k8RePI11O71HRLjW9Otp4jY3On7JpLq3d/klAHU7SrEKD34wOfRpVXDUh0nUWpl7J7/ULrz0ns9Wt4I9SuLFYEEloCSn78I+AWBJAOSMkheM13/XdNehy/U3FuTGx+K7j7H5mn6rZERSsnkXUMzW7CInzV3K/y9eWAYgg8dq0p46L95MxnhYqLlbUzk+Pmh6BplxcXZ0y2uYITKbOG98xvMztIQFV3NuYfKAOh5GDXTHOYR0SPM/s+pVWr1OO1n9pPQ7w2xmu7SUMqyKqzl5TIxjXnGVRQsrNjqPKbqcZ4MRmlWp8KO+hl8aXxo4DxHrPiP49ajd6R4btbvVLWaaGP+055X+yRPFuaZANvMZZo2XID4P3RnFeeoYjGPRHoxjRw+57j8F/hloOjT3V9qctr4q8VQyEz3NxGwayBGfJhjkYkIuQAQATu9BgfWYDAxormmjxsbXdb3YOx7it3EyF1LMwIXAX7xPQAYH8/SvrI4mLShCJ8lWws780pE93/AKiSRQAqKSO3qce47fSuv2jhCSlucLoqVSPLsZIddSON8TBT99cHkEnp65yPxr46UpVal5n3NOEKNP3S/FZQWs7yRoV3cHOfx+n4V9hhaKppNHwWPxTm3FEscZdUTuRjA+n+fSuiriIwWrObDYaVXWxJIscThTISTkZCnjGOp6CuD+0E3yo9R5U0udjWxtHAwB/Cfb/PSu6nK+sjyq0VBpROO8bfDLTPGMpvTnT9cjtJbW31SBQZYVccHnrtYBh3BAIxXn47Lo4mPN1PSwGaToS5J7HH+Htd1Dwd4i1bQ9Ulnm0WKP8AtSF7submNPORHJZUCMgkfI2nhSMjJFfEyjWwVT39j7dSpYuF6W56tpt6mqWUV1EoETgbDu3EeuSCQec4r7bLcXCtDVnwmY0JUpPQtKCXLA5KjPXsO/54r06jhL3XszzabnTtUj0PhX9pjwRqvwf+Id54y0Vry2utVvkvLDUIHRYbchWaaFkC8sXEZU5A2hhgkmvynPMIsLW9pFaH6xlmKeMopPc+sPhB4807x14F0zULORYw0WWBHl7m6SMqnkL5m8Dr93qa+jyXMoOkoNnyOcYKaquSR3bkgn+Hjof5V9xCUZ7M+Q96N00EbBlaN/nVhtJBwef/ANQrycyoc0bnvZTieWfszH1DTlZrYIHiOx1/eOC5PGOQMDgMOgxmvhcSo2Ukz9Ap83bQo3NudPv9OgtZPMkf57mNvnJjUp8wDnI2uUP4jriu+phaVeEeXscH1ipCTua+vaHaePLa5029ttT029GZ11C0dkCsCVV45VP3j97bjHJBBHX5tKjTm6ctj2oudSKdzhNL/tL4WQCw8S32u63HCJpm1WOHfDDEMBN0ancx2iTJO7kZz8wUc7ov2l6WqNJSdNXbMnxN4TMk2meKfCupvdafcM76hb8HzmIwkhVQCGQ8Hjp1BINdE4wa5ob9QpuVb4juPA1/9vura2aBEndYpbm4Eewbcdd3T16k44966IVr0mkjmlTlGfkd7f8AiPRdC1W5xa/bInYW8d0EB8p3GcjHQEgDJ9O1cbTik7Hc5NwK/hu9gGszwzSzBZkALSKyhSOAcN0I45xz9Bx7FbD+1pqdKNjy4YhQmvaMi1y3u9O823N7dzrI4cTNMwI29MY4XHXAAr1MqwOGrxbmtTy81zCpSqKVPY83e18ZaXePKdSstZ0+NfLht7vzI5kjJ+6ZASJGOerLRWwUcJWfJG9yqWKji6Sk3Ylg1Rj9ot5tIm0541LyIyboyOc4YZBHH19u1eTWouE7z0Z6ql+6TgZuq+D49U+2T6ZdNvvZICISgRIVWRS5AHO8hcA54IGMZJrTE+wjSTW4Yb2rl7x3Wl+GJtO0JrvVZLeCZoli84jEsiqc44x7f5zXhKvTnoel7CcdSrouoPDrUarJJd2Uqk+Rl38slzhskkdMDGO31rN0ed6A6jhudLax3Gm+NdNuXtlutMZvM+0LL9yQMBtKY9M856qeKwrQcY2OiEubU734p6TqHiTVLWCO9WK0t3SZLRQfMuGwcknB+X5vXt+NcWEnGlPme521oe1p8rOA1vSrG7t5dFlZJww8qSLyzg54I46d/Wvs8PWnJ8846HzVWEILkpu7O8/Zj+H03hK01zT7mCaKwDRtBDd4LMQoHmZJLEkYBJPUNwK+NzWopVW4nt4SLhBJmv4imtL3U/FH2G7S9vGgW2ZI23bCch15HYL+tcVBrmXMdbhLlaifNfxc8KR6lBpH9p2Qm0y0u2nn09pTHNdRohDiMD5jgcsR2zyCa9bOsXQlh4QprU8zBYetzyc9jK8CfFzRbqys7uN/7Et3upba2sblszcylFBQdzt6Y4z+awuIi4Rg9zKpTnCUn0PStTt1eTgMqk78Z5X/AOv9fWv1mnBV8GoM/PatR0MZzRZm2Vnb24E7QrbTchgG6H2//VWOEjRoOz3R1Y91cTtsWYJknVnT7obbu7Gvo6OKVV8qPmcRQVNeZzPxC037Z4a1GKa6khs3hK3Hl8yGPHzImMAMw+UHtvzXxnEs6tKnzRejPteHFRqStJalvQ/A9hoevWOvTWzRa/d6RBbStIxwVQlgAnQYyBn2r5DJIUqs/wB8e7nU5qzp7GZrNhq/iD4iw/Z9ebTrPSdPAhtYIVfzJHk+Z2LZzwhUAf419L/ZtF4h+yep5M8Y/ZL2h0vh7U9Z0/T7htV0G1ub6OVjEIJ9qOmTtLE8lwMEjAHYcCuaWV4jnlrodNHMMOrG3Y6reXvk3s1r/ZMpHFmkokCdCMsBycEZwcZB69a7suy+VaLdfWx5mOx8KX8HRnc+HBYa1hWAS5XJAP8AGcDP65ryM1wVTBLno7HsZXjqWNdqm5yfiXSdS0fxBNBFaG4Fy4kicep7YHbg/pXVlGMly3uZZtgYzd4ob9nmDGPYWkH3lHqK+3WIjCjzSPgnhqrq8sUdr8LLMta6pc3/AJMkMX3EIGNwB4zX5nndRVKqcT9OyiEoxtUOY1bTp5me4t4Y5IM4jMTblbBxkHA7+1c+EzCcFyX2Omvg6NeTdtTkPGtkLPwxcXOpRiRyAqRgKT5jHaMbgR1PcfhXVifaYqPM9gwyhQfs+hzHwys1WW5067vmleMpJDaS48yOErg5Lcthgwzgd+vWujLMLGteM2eLjMZ9XrXWxyg1uPQ/HPiLRJYY5vLuBdMkQ2yQ27JwQoHIBGO5J9AMVONw31eWh10a3tocy6mn440Ya1LZarpG+3v7PNxCyHJmG0/IcnhW4GO2Pfjy601OCSO+jC3xHo2ly3fjTSNMnguGjiViLh8YaVQjKVxnj58/98/THjP3Hqd9OVpWPhn9sLwQ/hzx/a3Yt2jivoihbHDOnUg/7pXP51w1lbU9apD2lMo/s6fFuD4aeJbu/uhvvL6FNPjklxHDbxZUbgFGSepPT6kngw9VJny+KpuL5kfa+j6pBJcMbsyy28yKFQDlieoPp6nn2r63BunKSVRXOGcnyXgdjb6coQlXnRHwQhcjHAwBjp+fevs6eW4epaaifJ180qU24X1C50WzlV1eIbnBG/8AjGRg4PUcd/5V7EqFNrkUDzIZjiU9XocXZwL4K0fUReNHo1nazR2dlO87TG5DbQrMG+YsWJGN3P5GvzbMqLw1dqJ+kYGaxFFSaN+18Xa9pFvAttpcOsadAwWSdLxVluHxy2OFVVPbJ6+3Pgyg6ruelDR8qOV8B/H+XxN4qv8AwzrFnCdYW8a1t49PkMgaIAuztI4UgLkLnbyV4OOa4JVvq8tDWtCfMotaHsev6Al3pl9aRlrKVLUsbiBU3hsZ+TcCMjsWB+hxXq0MbVqNe9oRKhRp6KJ4Dp/inwh4b8YNpMsNy2urGI421GWSYu57B3GMkEZ2gDmvp6WKV09z5/FYKrB6K1zstU8K+Hntm1bXdEsr26kXYPtFqjNjqF5HQY4rzMVVWIq6rToerhebD01F7lHwkmn+Grm+t7HTYLD+0I2lmW2hVBIO4OBzgHODUfVVJXiiJ4mSqXsaS+FtJlTnTbNQ3yrH9mXGfpXK6Eoy5bHoTxbkuZl6XSWtdJt9IgiiGnt88kYUCMYIYcY7nHYCvo8BlUprmkj5rG5lGk/dILLSryLW72/uNWuLlLgDbbEKscZ5BKqoGM8dc9Pxr6KGQU1K7PAlnlloMXRP+JtdXs9w8/mBdkD42R4GOAPz59a7o5NRi9GcNTOZzhZGikaW42RgIvYD0r1fqWHlDlaPJjmdaFS9zkvEPhSO61MahbtLa3QQI0sRA8wejZBGOvOM89q+KzjLYUY88D9ByzHvER5ahy3j3R9bvJvD0trq3/CO2seoxjUZ2mMds9qeWDgHJJICZP8Ae5wDXxk6a9nd7nvuLlHQ9+hvNM8Q6WhsJ4p9OVSxNjIojlHAXPJOBjjB5rzIS5XobUZ2jysp258My3txpF4seq3rLtkstgl247MCCuc+v61tWrOquU3p/u3ZGJqHhjW4PiTfa7puqTnQvsi27aJKN26QZ+ZGJAUcn1JPfis+S0TWcKdbbRmjZ+IL6a1mNzpUtpKtwYViLbjjs3HanCcoO6OWdJuPLLYuWOnR6riW4j27MnDr2Ht+FemsxrW5bnEsFQWth9/cWkmjx3cT7A65jEqlXf0+U4IB969zA5lUp2TPIxWXU612YptGNqqS/viwBO7kV9zhn7aLdTqfHVprC1EqXQZpWg2YkMF1cCG3EW2KKaRdqsST8i4HPU9+tfHZtQlhpqpBaH22XYqniUnI8QufEVv4Z8cXfhCfUbmDVF3TpKwBS4L58tBuznA2/dwDXjc1So1Knsd+Npwo6tXR3Gk+EtdZI/t2qSyRCIMwjiWJpG7knkj2AI6da9ulgcRKnztniRxGHnPlSPzP0XWr/wAOapb6jYXktlqNs4Mc0ZIwQeh7fUHg981+aRqOOx9tJxlqfT3gL9onT/HT6bpV2klhrMiiOSRWUQTMASVBJyCw5wehbjmvXp1brU4ZQ5pXR7lD4p/strpLu5eIXMFq0LBf38N/BhEdW52lo3bJ+6VUg56V6+G5ZM82tGcVytHceBp49DuEs5bjT7m6jCiG9ubkGJot2WaE9CPnPC9Mc5xX0uGxNOl7h5mJj7qb0JfHGpw6zdxah4fkuLnUbLdHIluu9JIwMk56Zxkg5GSuO5zliqsd4HFg6cpzbexc8JWK6xpumvY3a3l9BA3mwXMAMYjdwzrgjhiwOGH90g4p4atFvmZ6NWHIrwPRku3gtYU+zMl1MjELMAPL2kAscE8HIx9K73XUpKx5aoycXzGN44+EF18RdNsLi31SLw7faZexXlvqsy7hG69VIP3gwJUg8EH6iufHTjUSgviLw1Pklz1dEeI/ED9nXWvEWkLHaz6fNDZ3S3VrbOAZCineI0dkKoAdwC4ChTtz3rgWWziuaR21cdSjJKGx53b/AAG0LWPDLXd/pup+HrXUdREUzWl359lHOCoCzQuWeAseMhsZZfnGVz4mLwh7dCtB2ueHfFv4Saz+zr4i/wCEj0G9P9lRP/o00jDdIjMTsfGA3XGcc9uleLBypbbHTzqbsz3n4DfH/TPiRYxWd0kdleW7NLc2LybjOezDPG3Jz04zivYjjOeCijlqYf3udHfyfF9fFWlTeH7Tw3e3CROsMlzJEsdsy4zuUtwR8p5GenT17qmMbp8qR50cDUnLnMi80nT5hMJ3ivb5o5BAvnFIkA6+WB95sMASemR7VyQqyludU6Sh7q3Om+H9/dC6tNS1q1ntRFCIUkLMNyBAQGxgFi4PPPTHQ8/R4Su6a11POqwtFxb1Z6Lo/iw6hDLcTpHFaAOUkjlBLKDjAXOc5DelezHFc0JNo+bq4Xlkrs8u17UBq+jXem/Pfpdu/nksQGidtvJ7ELuIH+zivnKuJcpbH0FDCJRUjyD9oL4HP8RUm8ReHtMXTX0mEtc2cUPlJNFztdEGPnK9MfeCeo58nE0Ob37nfRm6c/I5r9nX9oVdJ1i10TUFJ1CG3Nsk1xLujY5C8EbTknBA54I5zUYbHewfLI7MRQhXhdH1HovjO4FtFpEETyu5ZHkVNzgMWJKr3A5P+FfW4XGqqrI+Zq4Sz55dD0WxgjgsYUjR0jIztkB3c9Sc855/OvpaXLGJ8tiJ803YoeIpo7MWN42S8U4VUUHdJvBQAfiRWFeSTujrwqclZnmvi7xfp3w88eWep6pbt9i1qJdNvEihMrwTIS0cmAMmMrvVvTYh6V5cq0facjR2RjJQcYM85+L/AOzN4f8AF99Za/oGpJo322YBNUt33RROcKuWDDdGxOOpKt0+U7RyYzAp+/F2OnBYt0706pyHiPwL8VtC8Oamx1618RLYIIwkYkku3G3DDgKSVUlwfvcZGTkH56tGtNqN7o9tU8Ov3iO3/Z91TR2+H9r9k1SaPW5ZPPvYriZXR7g8M5U8gD5RwcYKnnt61CEVT9m+oq9STd4bJHbfHO98Sv4D1Gz8OCOfVliikYx2++W7KjI2KeM8cgcsOBk8V5lfDRozcqbJp154mztojzTwj48g+KXgWJ59EtLTxTZQurSxqCqfKQJlDc9e2fQelJ4tVEo21OmphpJ8yehP4YufDniCeXTta0Cw0XxDZ2aTNZshCXI5BuITwpTOQQeOCpOea6YQvB8yMaj5Wnc9R+Heq2+m3CNaRGxhDvBc20cEe1kyR0TnBx9454xjHFc8+RaM7afNUjoXNM8JzaJHNLoKGa4hl8oR6gxkiaMZVWR+qnYVyAcZzwOte5g3DktE8bGXi7My9ZeTV9Knt9VsXuXcm1jMhX906vkuOchhlSrD6g81Fde1fLJCpaJO5YtNCvzHpcurP/aSKHFux2rOi7OC/wAoDYHfA4/OuOOXql71jvji4zdrno+mxi+0kSWwBSTBW2TBRe/y9h6ke3sK8fGxUGejQbqP3Wa2nxyadHJK8KtGU2uJCQDnr39v/rV5PW7O/pY5C9s4tQWynvI4UurGUyWcs2DJbg/LuV2AxwQP/wBWabvJ6GXLbcuarptnEyxBjqGqX8CTynIAdFGzzVXhTyQCFx246Vop8mjCUU+hR1OPSdD0tv7MhWS6WcJJNZxnPmEgsRs5zknJHQ9fbopzkZVLJ6IpT+EbPxlGNV2htTvGMrXQhw27cAytkfLzn0pymmwTTVmUNagX4c6fF9udLy5u0Nsluo3YXjdkHquPwHI716OHxXJTaaODEUVUkmmYPk2ThoLUxMI5TIkUIXkj5lA4+XBOcjGPUVzxVSq2za8KaXQ37S9P2oC3hZpER8ICvBGASQecjPfgZHqM99GNSErnJXlGrHludDa3TlY45G/equAgXBC5J3Nkfz96+rwGJ5dJM+dzChzxTSLiss0ayKcoRwwGAfwPSvpozUtj5KdKUUITtOA2TWntIp2ZhTpuS1QmDknjOe3Jz+H0HSpaVRNCX7uV2fIX7Svw+1P4U+PNM+K3hFRAkV0stwsWNkcpOSGA42Scjnj5mHBIz8RmdB0JqpTPtsprxxkZUmfTXw08cWvxE8G6br1sBH9pTEsAOTBKMb4yO2CePYg19PgcTHEUU0fO4/CPD1Wuh0wHC88AAdPQV6aTPJbS0QY3dBz0+v8AnFT1uEloHl/MSTzjH+RWmhMYtK9xskCyKY3BKsu1gpKkgjBGRgjIz0rCvBVocpdObp1FI+NPEX7Lnj3wv4k/tXwXLahrK4eSC4S48u5nDBScruCnOMEdSQfWvz7F5RU9o5QP0PC5nTdJKW5XtNO8K/tG3MvhnxLo58GfEW3Vit7CmyK+YEqcrwDISG/2iVPJxtrGNGFVeyqKzNZ1qlD97H3onI6r4G+KX7Ml3JdWIe70Jpg8klqu+CYY24kHVTjIw2DxxnGa8uvluIw3vU9jphjKGJXvPU9E+Cn7Q3gPWfEdtJrHhyLS/EsjBY72XdIgkbAYxB+Is7RnaASB1OK6cuzBUZ8tVanNisLVlD929D63t9XsbyNZIruFkYZViwXOQPX8RX3tHMaFTqfFVcNVg3dMtbEuYmAAljZef4hg8fTn866HiaNVbnJCnWg72PPdP8Bah8P72SbRp3udA815l0mXIaIsCCkchBOzJ4XpkDkE5bwa03Rlzwdz6WjBYiHJLQ6LQfGttrGnx3SsGldH/cJEQ8bKxVhJuHysDkFSMjnirhml1bqE8olGzjsdBqdtZahAHtjFqVrKq7llX5ZADkYDZ6bj19fYGuqE5VtWjKdOnRVup5b8Xvg+/wASPATaREnki0R5NPtJljLQnBPlo4P3WLMCGJA4wVAArgzDAKrTcl0N8DjVTqKLMj4KePpNT8IW+k+Kb6CDxDoapp90lyhZtpOIXz91maMx8jnOc4NebgK8GnRqHo4qlr7SHUn1qbVPCGutPa2k93o+pTPJHcyxHfZsWQjCH5vLb58ueBjtwKqtRlCXNE3o1VUp8rOo0LxtY6lcHTNQ0m8TU5Y0nltr22HzY4DgkbW5xyCeo5716FKvaHvI86rQcpe6yzYeHYTLINKtxZwIzuUtxtRpGI5PTcw5PB/iOa553fvI6qc4Q92W5DqMjyWonFxeaTfwvKfLhER85SRsfJBO0bc4J+o4rKn3NKrT0NSx1e2slWeQXN1MT5QdVBDSdtzr8q7umTgCuyFaKkckqbS00NTw5pthPZanY6ldtqFrJ5ieWiCVNrHmNm5GOemfQAZroVJ1VZxvcxdV0ldM+Fv2mf2XF+G2oN4k0YyP4Qkl/fReXvks2J5BGOQf4SeBgAkcFvkMwyidNupFH0WX5iqq9nJ6noXwF+O8mkeFfDGlPp7TT29kIo201v30sSSNGsjRDILqVIYnDHKnGK8OhUjGXJM9GqpbwPWdatNH+IfhS90221W7sNGmkaa8Gg4spfNYNHiXamW5OSHJBK9MZFei6MKjtE5o4mztNbHA/EL4FWniDSPCdj4Yv77w3Dp0EtqpRZbqe7DukjtLtcIDuYuwC8kk8gDHXHKXJX2QqmNV/e2KXhj9mW3TxONZ8SeLtQ1/V7W8Nwj7/K+YEFnIdWO8SZY44Pc55ranlkIvTUxljadvcVmd34d/Zy+G+jmKOHwXaXQC7UuNTuWu2uDnklGYqNuGydg7epr1qGEpS0scFXF4lJ66HbQ/CTQNMs5IdDsodAZ382WLTP3UZfbsJ2D5V44JUA4Fe/Qw1Dl93RnzlXHVYO8ldGvf+EdP1GC2hlsbXMIUQz7B5yYxjDHJxnqDkEHBzk1usJ1uc39o82thdPtEt7wW8+mGER4lilt0PkE/TonBPykdupxUODpbIqnXVZXbL2sXTT2F3ajbG5yFkPROMg9+AQK8qriWp2Z68MMuXmRUintIt01sqSwF/wDWR8+a/JJ+uR3rjqVoe0Vjsp05uk7l2fU4YYVkGX7EKDjqB79zXvrHwhG3U+beWTqTv0GpPJPGZguI2JRUbgnt+fH5142IqSq3k9D3sNQjStCKuy7Yp9sh89mLSFs/OuMZ7gH1xXoYJR5OeSOTHcylyRZBc6law2pnN1EQG2L5h/ixkL/Ou2eNpcvu7niRy+q6iciG01F5ZY4JEbdIpMeB0HBJ9u3Tmuehi51Je89D0MTl8Y07rcx/HPhfSfHGg3Om6mxGGzHMgAkgkGCGGR7cg8MMg8cVePnh6lJp7nLl1PE0pp9DxHwbrWs/ADWX03XpG8SaXfs8cOpWbJEr3CKPknErhUk2KzEqfn46kYr4mMquCftFsfY18NSxsLLc+kfB95YeMNNg1LTbsTWM0fmQS52hwVBUc4xkEEZ4NfSLM6deEWnY+fjgJUr05I8s/aF0nTtQ07RoL9dKCgzss+uTOtrDIEBXKqR5hOSMf3iCMng+XndSNekj3MnhGjOyZ88fszaTJ4S8Y+O9CuL+Sw1xNNuGNrLGUW2uIp2iDF8hSADk4GD5igE4OPg6cp4Z6M+lxNKFXdH1v4P8baN4q0eG60zVIdYgTCNd2y7VZ9oJ4/Hvz0zX6PlmZ80IqR8LjsrvNyjsb13bNdWjJFKYmIysnce/v0PSvrqv7+nofL4em8PiOZlC4vL3T7UASre24CJu4SXIxyCMemePTHTivzvEQjRrWeqP0ejOdaj7pXmvXsT9oghaW3Y7biDG6WMnPzAjryec+mc166xFOKSgjxquFrVHzSdhng+xeG9uYZ7yPVrOKc3FgJgNyPySCRncVO7B644I458HHRpTlaMT38LLkp2kzrdL26to5hjv2vb6yHlSSTqiyMNxK7gir2wBx6HuTXnUMRHDVUnsdM6ftYasydK8O2ehrc2MFt5dvNK8xh3cLIzFpMLggckcH++ewAr0Mwpwk1VoaXOfBSqKThJaHnl5ZXdz4kvk0zUBaxD5LYRyiRJVAAk5wTHKHJB4wQR35HnUlzXVzvq6aILK9t9d1a5s7zTbiL+z5fkW6ZondssgO0feRuoOTx9Od5VOWyfQyjTn0PQrKeU2xNzsinQnzPmO0Y9yBjj2HavqsBjKUtJvQ+WzHD1ub3Oht2+ox6gohkUsWG1TkEk9Ovr2+tGIo1MNL6xQehpRq08SlQqKzILqxs7JoYJ7yOJpGwscrqGYnHTPWvP/ALVq1ndR1O6GXQo6J6FiDSLO/RrVZvMEgHyEbc89s49O3HPvXm4qji5p1anU9HDVsOpckGSXUWl+FIoWjhR5SwVnzwF75J6HHT3+teGqdWbs9j1pVKVNXK83j60mu7fTrjw3NJDKHja+R4z5WOhYHBwwyOAeQPXNW8vrc3uamSx1NrU4vU9Q8NT6tY2nh6a7uru2kCSi2YFQNpVA6qQQCWJA6njitnCdBWmhOUay0PefBHwm1bUYw11/xLpLaRHEbDdvU4J9ucEZ+teFiK7lKyPRhGMIq5e+LutNogEOmIJ9SkTc+Cp+TkbASeDWGGtGfPM0q+/HlR4odT1HQ5pbjUtNP9mxhWkuxOhwSBhNhbLNuPHGPxr6t4tzhaB4ssNGD5lufRmlam95b52iOL7IDKycv0r5DEXlJtns0tlcxviZ4k0LwB4Pe83W1lczqNks6ElSxAyQOSctwO5PuaqhSnUknY2q1YxR8U/F/WdW8X+IPD0djrE9p4khhOoRC/KxLBGnzySuwXCHcq8HPzbFFY42jql2Jo1U00a0VjZ+BPBHwr8Ib4/+En1eZfFWrTDiYQlXcbyBzukcAAkYCsQOK6cOrSUjkrO8HBHpVteG9lD+akisAVMZ3Z6d+np7V+qZRjedezZ+fZlhOVc63MzV9KkvZFEbyIzEYRJCnuQSOe3OKeZ0ZwrKUNEzowNWE8PaW6NpYfKUBQFCjA2joM/yzzX12HUKdGKe58ZiYzqVXYjs7XSrnxbpo1JZWe2jlngEKkkOrR8HHAHXOfw9vjuKai9jGNz6/hqLjKTsc1BfL8Rr258R6TM8WnXssiW1w0hkfyg+0MFI24baMcnAzg9TXkZRl0qtNTTPVx+OhGq6ckXvBln53iLWYPPaW6QKGjA4jUqAvzYHzEgnGcfXmt6dZ4fF69DDEUI4iilHqdJqEM9goDwONx2gbTjkjt3AJ69OK+vqYuFenajuz5mjg50Kn73Yy9L1sNLNp8i/6Zby+Uy7uq9Vb8Rn8jWGGxHsF7OSNsXhHOXtE9Dp9LvpNNu0mSRoiuMsDt/XtW+Y0HWw7bOXL6qpYhcp0Npqujw3dx4gv78ssSxxK7k7OmRt7AZJ59xX5XerSm4Uj9RvGcVOZVh8WaBBcSTxXP2iS4IRPJhZkPXOGxt7c8+ley3jKtJQR40o0KMnMZqni6a00a7awtGeQISkMLDLL6ZPQ/j+tdtPK5yj7Sq7nNHNKXtOSJ474M8W6rdeHLjS4i+mGzJtpYoZDvjYE4LckZIIya82VCnSm9D0VKTV49S9q/im01mCS2v9Qju753BSJHUMzLyMIpyPu9Paum0+XTY54vkneTOa1/zob8+NbdVtb+2smg8m4UKH78qeeAX4z09646dWWGqKVjoq4JY6k4beZh+HvENj8RfFLeLdOW3VbyyijkiyGlVkJxuPplj+K8d61xWOjiHcxwuHlh4eyn0OxCCye3t5T5TXCYhJAwxx0A57DrjsK4OW6udsZt6lTRdd1L4daveahZ6dJr2lXUwkukSYl4QA27ylOc5YgkDHQ+tcGIw8pO8TqjJLVmN+1d8PdI+KXw+ufFNrHc2up6RE88AKhGdTtyjZ5AwM4yDnFcFWnLltI93DVVUhyHwVokd42raTLb2cs0kl2kUPlwq4eXcMIoYbGPzAgEY554ryIU5KR59aK5XFn2P4e+MVrpE13pvil7zRNS03ass2phFe4lJG5QAcbvnQYABxzgV9NhcR7NqU2eBiKMoJxR9F6X4vtdUtLe4iAkjkXIZWU/Ljnpx6V91h86hypHyf9lyxEnK5Wg8cWtxIY0t2bjJLZHB6ZHXn0xXRPOlHVIqOSVNmzD8T6LZeO7CO2vrYExXS3CyOuSHXGAMgjHHfrnivlcXUeNneJ9jhFHCU+V7FrwBZ3dlY/ZdajtdPvWZtv2eTCyKD8rbW5B5/nnFeb7GpQ/ibG3tFKXPBmDq/wd8ReEfGUnjvwLbSTalc2kltcxtbxFZGwCHRjhYydoBY8Y7V5uYug4px3PXo82JhrpY99knk1/w5JNDm3u41C3at1VgvzLnuMk49e1ceCnHZiaaVn0OK/s2KaSOJ7dMxlZQWQHBHP4HNfc4ZOVJ04rc+axNafPzTloin4l0CHXrU27z3FthSvnW8mxlJ7qcYH5V9Lg8nhGl+8WrPnK+cpT5Y7HOaN4NvdIJifUZL89IpZlXcFwOGxjJ689K8TMKSw2kGe9gqv1lczNcwG1t2li/fzxR7tjSAfnkj0rx6PNN80melUso8pR1CW9uYRIH8vYchVAAJ44Jxn14r21mMqS5Ynif2cqknKTIvD2rXl7cOl7E8XbJKkZ+gyQPTOOld+FzdymlM8jGZPGMLwN2UbcBj26Dqa+qePoRjzNny0cuxEpcqRXlmCpuCk8854xxmuKpnNCmny6noxySrNpvQqRTreRR3IKywt/q1Q8NjqRnr9RXxuPzJ4haLQ+0wWA+rpJs4r45+HzrHwy8TOJXjhi0+aTBbC/Ku4ZXPJ+UYzXzk7SjufW4Ze0kkjhP2SPG99aeCIIND8OiOzmdYrvUQkif6tBkKzAhjlum7PzMeMYrw1Jqocbpcs5O+qZ7l4UtLS0ujcPPFpZZ3dAjk5U5JwucgY53HJOc117Xt1Kqys10Z1eq3z3sqzWyGK1iTDyFs+aSRyB6/nW3NaNhuyaMPxi01p4dL6JbKdQgdbh0lfZlF++D/ALRXgA8ZIz0rLlcldHSpc6cVudd4Tn/tvR7S8CGNZ4lfymYMRkA4OOD37mrpwu7I86LabuUPE1rDLqw6ylFChCAVTGew75r77J8vU0pzPk81zBQuqZTUM5GPlwOMV9tCmqeh8NUqSqO/UzvFHhSDXLKH7QZSlvIJx5bBSWHI5PT+foa83H0lWo2SPpcnqKE/fPKviV4UsvGHhVfE1tFFBqulMZbe7kgIbb/EuGyW4BwOtfK0aCpwceqPrZVfbXpvVHR+CfF+o6/oMS3+nvZBrcPmVwWC9s4JwfYZxj3rfD41qLpyPnKmBdKqppn57fEbRPDJuZr7w1q8Oo2Ifa0WcSQ5Py9eqnGM5449ePy102kfd06zfQ89uvPhnGGYEdD0/Af570ozaR1xld3se/8AwV+Pl9ps1rY69deZa7PLtdReUI8BVGBViQT8ykr74HWvTo13AxrpSPafFUh+Iun2Os2DQXlusZl3WmP3znOZGUHAkOF9M4zXeqrqap6nkVMPvKex5p8Hviv4l0f426fodjdtbx6xcDTjZ3eYISWysfmHsQxBB5I6Y5NYwxFTm5Gb4Kgql7qx9RaleXXhfxDLeIsemxzSJczhCTEpO0u0Yyp2kl8g45OeMmvSo88DGvyRfKjorvx2i6bDIuozz33mq8bvaFFKqeVTdk4xuXGSOfz9dczSZ5q1nZ7HoWm+JWn0OwuNU1KOZ7rLwW/nKQuDhgFU43dfc1305Ri07XkYYuEqnuR2NK2M0kCyTwvbFzxGxye+Dn3r3IzvGzPn61J0pJHnXxx8NXWmWlvqfhfydNudVkjg1J5oN8cyFgnmSLkfNGXVsg5wD+PyGMlebR9FhqUqtrM8k1/w9LeeFLfw543sZNN1OO+WO2vr4B7C7BykhhmUDqS4w4QkHGMjNeHGh7Spy9D25NU43Pm/4+fAHUPgPr1n4g8OJLZ2kZ3KW3SpFJjlVl2AOhycbgpAyD2q8Vg1h9YnPQxbqT5D0X4XfE8eMNHtkuFltbhVLtpV9ExSbB+ZoXK5IyRwQccj5QQa5adXm91nsThyr4jv5PCtv4ruX/t22W4Fun+iJa+YPsqkYSXzFAKjAxtxtOec4rupxtc85pv3upNNpsfh6wWeUG7sjdgtqCWpWSC3Zid7qjAOqE8naCBkknFelRbZzTikuaW57TbeG4r26jtr/wAjVNPltd0M6qoG0AA8jJznBBB756ivpqShycrPnMTKycpHl2tWOnaR4n1poYXNno8CLatAin/SHJzGFYgPnKg4B5IPGa+eqKHtXFHrYKVV0E57Gto+k6vqeoC2Fs6zAYnVbgBRgHkkDjBIGBnO3jrmt6dB1dJGlWpGmrniPx3/AGaLCXVr/W9EuItO8QQyfaHiclI7kgBiY2ztU5ViVYAHPJXNeLisFGEtDow+I5keZ+DvjF47+BWuHTPFWm3tzFtLxwzKyTwKWBzuYfMpXOCCRx97jjHD1a2GnqtDoqezqwcT7d+Enxt8N/FPTIrjS7yJrlf9Zau5Vu2SAcE9D2H+P3FHMYVIWe58ZiMtcJ8y2Oj8e69bbyY4jClm8d1GFOQyq6krxk8jjoee1YrFNysbLDShHQ4bQfD1z8RbC/1h9kc82y60/UNu2S3ljIaLbnoAQM9NwZgQQM1ooxl78jeUXRgoQ3JteuNCufD2maoEHl6uQusWwGEjCDa5Kf8APSNhgt/cU8kAYj20qr5HsZeygnzbj/CHhH/hDPEDW95eNLbkbtPkYFQAOsZbcSzKAMbhzjOc5r0MNhqcU5SOetjGvdijzD40fDeLTNTm8Y+AV8jWbEfadRsbdcw3EW4byAP4vmycHsSOa83FUGpuVMvCYua0qbMvaf8AFfTNX8Iw+IIbyCxieMAQPMS0eACOT3UjHBJBUj2rwZy95eZ79vZe7DqP8ZeFfDv/AAil14z06ZbqS2hjuXi0qXes0m0eYQqkBwyjJU8NgdxXLiKMaUlOBtQxEn7lQ1vBtloXxZ8HJO1i+k69bKEjnIdJIA4DRlGJOY3G35AxxyOoBr6HD4ijUpWe55OLjVpzutjm/Clv4oj1nXHjmibT7e5Bka/tcS7BgNEZFKuGGMiQq25WXupB+YxU1KpaJ72FjJ0+a9jvNa8UlJ5bm2M81k8KvttiSzKOHbAHPHsT8y/Q64fESoy0ZOIhGpCzWphwa9D441KC4s0ewSEAQFE8t5SCQodWxgL0BYcEHp39X61zTUjzaeEdKLuzvdH1iB4vNsjLMqQYZ7ly0gb0HOOhJ98124jMI8lo7nNTwjc7y2NDwz4htdBvJdsaxRSrvLF9wBOPkHB5Ulu/THXBr5+Mo4mTdQ9u08PFcuxV8R+KZNHsRJJPNdGVhFHHAw3TOW4C9s4PUgYHPTNcVeEW9DWE5MybHVJrtXm12zMcE6M37grPHwccn2GM8Y4yM10YenFasVaU7aEun29rBYX0Gg2fk28oO9o5mLYZiXCgnCHPcZ/CubEQipXR0U5ScTn9AGrWXxH1G1udJ+z+GraITJqkrusk07gFhxw6jnO8ZycZOBjFc0pWiaWSjzSJPFWr+KtRhuzZSBWtCyfY7b5DcxlhllPUbk+bGeHXGSK0nSlB3kYxlGbsjO8QPZaVZ2Vnq+sWi686GeK1lIMsKEFh8pJJwd4JHY4PWiM47Mmq1F+6Zpu3ju7h9KmlW1I2SeWFdV2kEDk8Z+XocdOa9KlN09Vsc8oqej3Og0nXNO1DbZXF5Fa3pQCJUQkqOgZ2Lcgn/wCsR39yhVjNWZ5dalKLujotEaW5u5PtV1HPZsPKCk5DOp+8mMEjBI6ZyK9XD4eMpXPPr13Gm0zoYYEhkO3cWbGQzbmA9u1fS0+WKsj5OpKTuxs9uJ9hLHfGco2Oh9aK0Pd5kZ0aqTtIz3u5tkkLyZZnVEkXGBnGc9u469ea8dYidJ2Pc+q05x57GB8TpY9S0CXSVtY7+a5IElvMMqq5BJb6enqBXDj6ixEOSG505bQ9jUdTZHzX8PvFep/An46XWgajLPHoXiK/kMtrMMRRNJs8iZDnO4kkMMYCgckjjxsFUq4KooS2Z6OMpQxdNuO59kA4zkHPp3/z/wDWr9Fp1OaCZ+fTg4zaHZPXjI/xFWRJ6CdvRulUK+goXK84PHeofkF77iYLE8HpzQ9Y2BScHdM8g+OXwLsfiJp1zq2mWwtPGECCW1vIpCkjsrAgZHRyF2hj7Z9vAzDAxrrmpaNHu4LMJ0Zezq6xZn/s8/F278cWt/4Q8Y+UPFOmM0ExmUIL6HpvKN/F/fBA9++ODD460fY11senXwdpKrh3ozH+L/7JHh/xZBda34TiXRtfCebBHCmIJmGD8q/wk4AB5HOMc8Y43KcPVpupT3N8JmVaE1TqbHyL4b8VfEH+2tJ8G6drF1aXUl5FYwWc83lIsjSEJuJ425bOSRjjpxj89lGtCr7OLPr5UaFWHtGe52HwH+PekwgQ6xbSKVl+RNWIKFlA+8y+oBGPTtnNfTU8qxMoKamzx51sFflvsR6je/tA+BdHvINU0O51a3cNvmtXF0NmR8pEbYwMNhjlhn2FE8LjYablQ+qT1TsO8ZftI65oviOzuNT0O81JDbRLdX93aSWRYlVZw0RG12EhcE55/vfMa8uXt6MrtHbyKatCVzoNE/bgs7azjl1GzeOSVAI7S0j88REBSQfubRyQAAec9hmvRoZtXo6SWh5uIylVtU9Tsbb9s/wtcQPJGoRI4RJMJfMV0f3UKTgbW9eg65Fd7z9tWa0PMjks4PTczb/4oeHdZ8VeHPHtvb2U2nas11pszy3/AJSsi27N+8R1yu1oxycDr3IavCjjoe39rbQ994aUaHs3uOk/ap8FJp199lmzblvKkS5k88yDCgADhyME8k8YJ4r2p5wnHY8mnga62G6D8dfBXibR2t7jUobyKzbzIY57swy2x3HaV4IOAwUEBsY54+Uc0MxjU0ktDd4etDWx2XhfxnaX+nm2ufENrNKzKRNZvtE65DCQqyqckA5VV7HAxjErME5cvQ25Eo3lHU7TzDJNBc2MyTXkEb7Pssm1SCOfmYZIOF4xgnB5KZHpqvFRtExjG+si7pFzZatcTWUs86ShzE8YbZuA4J3AYOcYGCeBnPOBvhqkOf3mZYqUlD3Tp40jjQRpJ94swDMWJzyx5/OvpKUqcnoz5Oq6zTuZfiSws9Q0G+t9Rtku7GaIxzQuuQ4IIxj/ACePapxkoezcWGAjWVRSTPmfXf2T7XR72XxJ4e8R6homsyk3aahKPtMUcjDLh8LvUEscMMkc5zmvja+U063vw3Pu6OY8q5Kuh5F/wmPjD4TazPBrWnNYxXUkc8eqWAJt14CFxtB3LgO2zK/Mc4GMH5yph8RhpXPUTo1o+6fRHgH436V4207TTrASP7RPNDDav99WQ4Y545AK/MDn5j+Ps4DNXfkqng4vBSS5oHqC6vpNppW3S5YPJ/1LpGCWyRwW5yQOpJPpX09TH0FBcljxKGHr+0fOY/iTxp4U8D6JcXt7f5ZcB1hkQtubgA4OAScDGDjjr1HBLG4aiuZbm8o4irLl6HD6V+1T4am1Y2c17Y2iSsYotzs/IbAZ2YA5zkc9eTwOvlrOZRq3itDteWOrT5WXZ/2nPDFm9nJPq2mrb3JxGElZQygEElgDjocBgPzwD3PPpOWq0OJZJyxcep6D4M+JGieNdPW5sL63klxkw28wkI6H5SOv4YOeMDHPt0s2o1qdmeJUyythmmtihqalbuZrV4rU5Z9qqAhYkbn29Dkbs+pJPfn57Fy5p3hsfZ4NNU7TNRtItIrXTLuRwqXCFbe0yIcZbhsEDsOmB0rGhTUqq5jqqzjGi7Go+jWFqyyCIBgCwySWPbjv37etfVqhQpwcnqz5V4qtUmoxVkULt7i9vY7GCQW/2fczkruBGfukDGc55wQRx1zXh1Je0k1se5TTpxutWUdR1y6sNDu9kcTQwxu8mSEwM4465JPb0H1o9vUp0nFE+zjVqpyOZGjXtkun+LtOke5zCPtdgJcwlASVkTcGK7ctkKpyMADgVnTw0qkOZMc68YVORo7HTtUur+zN79ssLmXyTGTagmN+cjY5IOMYJOzrz2xXVTpNKykY1ZczsSRaYfJV76QxSSkYt4WYD6bsBjyc9RzXdTo06UHUqu5wVK07+zpoi1nwppfirRbnRp7eEaa6qkazovlxuRjcRz688EkZ9a8zHSjiaVkrI9bCXotN7nifhf4G+JPCvha/uPCniGGz163lJNlLJJLaKqSFhFFKr71VkCDLhmGT93Oa+ao4bnTadrHsV5ResluZereKdY+K+g+HdP8AF+kXWnX1l4ms7LULaVk2yZKsDJyD5TMrc+vl4zzWKxFSdVUqmyZDw0aMHUgXPjN4B8UeHviBc+LPCOkW91q9xZLc3bLMVV44GAkzGXUShkMb7cEgwjrXVjsLGCVRDweJ9snDqjlPC/jDRfhHrMo0eOT/AIQjUDBqVhPLKI4DbyuyyEfNuV0xsK4clivK8A+bh6nsJKTehviaLqQfLufUx1+ybRoLuwljeGeNZUkz8oDYwSSRyeSO5yPWvvf7Wj7H92z4mGUznWvNi2AinjaKQecrAiSNxkHB5Pqen6/U185KTrS5pH1VN/V48kS42jrbWxW1doG+8pADL2OOe3UV9Ph6FJ0udbnzeIxdb2yg1ocRaWWu2F3e6zNZRWfmOEeO2nMokYYxIqbMc5AOdpwBz2ryVQcm5yPZqSpuMUtzrvCwv3mllttQjtN0wDzNFiMnrhlLEfNgjAOecg814OLws6k/cR61CvCELTNHVPF1hH4mFtFcQSXYDbElhkRHVdu9gWGOCex7enXGNKqqbjN7G8qkLrk6nMRXt1q2iGSGwOixtJJGYbh9iKvmbXkVtowAC204wTjnHNc1Obpm84XsbPhvVvDuiXc/2eK58Q31jbi4Mka7lcHgGNjjeTjGEyOvpyKlVxErLqRKvGitTNutbt9Sjuri9im09bxj9kVLBxPFJydsg5yA2SCcA5/E9ssHWwiUpbGFOvSxF0tyHwjqU+h2WlRTyzBoI9xvb8LulfJHKrlc5POSAO2e3sRqV8RRUeh5U6VHD1XUS949E8epp8VlpviC3kUWF2cvP96MnGAQewwD7flXn4Gr7OvyS1PQxcJVMPzx0ucfHrdqtyGVyFQncdvBPb6/56dK+2xEvrNNR5bI+Ow9J4Wo5qVzVju4/G+oSaZpsQuMoFkQpmNCGwSWxxkhgM/lXyuKVGh7q3PqcJKtWd5R0KkFtPamdJ9i7ZGjVIzlcDjrgE/j619NlNKM1fc+ZzivKjK0NCLT7ZdI1i31ewiit9VtsmG42ZAY5+8vAI57/hivVx2X0cRTa5dTyMJmdalJczPq34QfESHxx4bt472aKPXoV2XMKDaXIGNwGehr8bzHCLDzcEfpmErOvTUmcqPD7eFfGnifVtd1Gy8m4/daWk6eWkcPlqSHbJyd4ck8cACvFVSSahY9e+mh4Pq2pa1qU93cpcWkksm6RHIPlM/8J2jtxwd34V9LhqEXC9zzq0mjv7bxtP4Y8VadY3MP2i21GFY2kVSqKR/tdOc9K8XEU9XY7qV2lc3vin4N0rx1YTTavqtvp+l21u26Z2XbCMdfm4BA7/0xXPSxMqasdc4Q3Z8i/HyLwX4R8ReH/FOneIJvEGnLplzpF9NpyCWBr1sNFGJ8qqnAkc4YsBF2LCsK05VHdlx5UtEUvAWj6LqXwyv5YI1vNfO+2vJ7qQyb9ieUiCTcx2BD8q5wFbOOefUw7i42PJnNuTuj1fwtYR6Foel2d7cWZuorbYv2YKqbeAwVR25GTx17V9flU4UKilI+bzKnUqwaiiPxJe+TYW80crJ+/jBeMfOoLAHgduea+nzLGU69NKHQ8XLcLOnzKfU29N1B5yq4A3LvJGTx6ZGcZOcZrioYyeIrQhHodlbB06EHOXUveHr6xtPE0txfeWUi0u6mCvn59uzCDsMk471x8S8vIuY2yCTc5KJx3wi1DTx4G0yOG1tLYzBm+yWTtJDbhnJ2oxwSFOQDjnBrjyvGVEo047HRmGDg6spy3Oh0WaODWr64hQhkkA+ZeD1wcng9etexGkq9eVOS1OGpX9jTjKJ0cPipbmV7PVLF2tmR5Pt9tEW8pRzhsDA9B1ya8udLE5ZUbp63PSpV6GNh7+5c0TwX4Y1sQanBdK000hCyzQbJSVB7MAQAN3J459+bjj8RCPNOnqRLD0an7vm0NmTwTZCVj9qEoVBI9uhBbB6DjpU1M4rOk6c4hRyjDe1U4M5LxFYR3estmZDaBEVIkfaPMBbpz3GO56dK4sFVpxnzTjqejjKT5UoSMw6jBC2A8DoqjG1+nOMkkcD09cnpjn2/rVWm7xhoeI6EZq05GhLM0UtujQvL54LCReVTHdiT/LNeksRVrRskcCwmFw8nNy1My78K6dcNcssCo1zzPtGBJjpux1pQy72j5pilm/I+SOx56ug6v4GhvNRvba31uyTPmIqgylMn7vy4AGRkZ961+pewbe6KliFiFaMtS/fGB0gu5rBbDRpP3Yjk2FS7Nyyld3BIx0HBJr5/F4ZVp32R7uGxMqVOyeqPO/F/h+0+EPiF5dOFvpOj3sf+jyrEPJL7eE2qOCMM24nktgDuPMxWChShzQO2jWeLbcjtvDuoan4gsreS6t5LfbH+7DEMeT7Z7AH2yOa82FXmjZm6ir6GlYadfWJZC5kt1Ysks+WllHUk5469B04rR1dbBKLexo6tr9pqfw5162u7mCG7nhkt7eFF8xnkKnBKjjCjnkgVy14uTbOvBzcKiTPzKsfiDrWk22nWMV85sNG1P7dBaMoCeaCPmJHJPAHX6EV4Mk4yO3EwcpNI37/V9Z+KfxAl1PWklj8R6jdwx2MccJW2mY4Vt0obKgKM5XcSSeRWzXMtDn5ZR9xq6fU9i/Z1+I99oXil/Bt/ayJqZupdhUsxDg/6vHQYG45zxjp1NbUW4tJPU8/EYeWGlzR2PqKbTPEbL9q05LC/hnn3RxKpjKxA/OS+4hmx04A4719RDB1KtPmOWOLi3yti3/jfS9G1r+zbj7U12sauXjtZJUjznjcqlc/KT16D1IrGKnQlbqbVKd476EsE0Hiuxa8sxc+aWLQ3EqNEUk7cHB444x/9aK3tqulVaDw6pp2iWdf+I92dBn8M+KIpINIlspJJNRs84WTosMSD5ixJB6/XFeBiMPDuevhqjpNo7/4V3Edh8M/DaX1pdhr+ARTXrQmNnnyEXzAcbSVGSexFeRFqlNdjt5faO5S8TWk/g3WZHurtZrbUH2W0Ua4ESqDgf7RIySc5+gr67K8w9nO8jwM0y+VWNqJkDxB5wxEYpMrkSxtlTn09fp7V9fPPHynyVPJIqXvkVtrDR7ZXMYZm2He3LE9q+ar1KuJbkfVUqVLDRUUWtSlltNLubm1tTeTpGZIbWMhDI2DgZJwCeOTXJGU4+6dD5JIybTUDrVhBLfaVc6bIJMLbyYZlOCNx2nAGc471pGSv7xk047GhFaDlo4ssT1br6H+lYqTjLQ1dpR1RUv5TewvGshZQ2GWEEDr0zXQ689mzNUIbxQtrFIqZdSCoyR3H+elZ80p6IpRS3LDwfZzEwg2ufvKWAIAHAr0KOArVo32Rw1MbTg+XdnHfEW8uNS8B6ra3otbAXgW3Yyzs0cIdgu5jheBnn2zU43BfVqd1I78uxidTRFD9mO0j8GeEtZ0y7vYXsIrt0sLOwfzZbpGwHmVjhUQkHGACck9ME/F0OapU5D1cTKFOt7TofLtr4p1jwb8XPF1/cGfTtG0++dn0+/lV7qaJ32wIm5iZDg54bAABOcV6mIoTwy1OPGJVGpw7H3N8Otah8S6La6rdTw2llIFd98ysE6gKzDgEflnpXBOpKxjhPfu5dD2MWGjjQJYYEt2Q8tuZdp9Sefrn+ua0pqrPSJ3e1p03dHD2qadoDTrpdpDbiVsyzIvM3uT1IxjAxgV91lWV396qj4/Msx5G1S3Kvkfa5mklO4k5ORnNff04xoxUYH5/UnKtNuTLUaxoAFUY6E+lPmlfUq0egyeQuhUD7wxTsXSqOM7nnuv3Vv4StDFNC62t7IYSyL8gZhnJP8IOcetfG5hRrwk509j7vB1oTStucjoGnXGl21zp4uZtQmRjMfM3BSDkqoJBHA+pAxx0rwKN6jfc9PEcvMpHgT/sq+FtJW3tZ49Z0zWnkDw/aZItxUZOQAhDD7uCcY6Fea8uphG46HrQxNObtFE95+yjba/b6ncL4gtPt1soeJ5UWAXWRxGdm4bs5+cKO+R3rklg9NC5YqlHQ+ZvHXw11fwZqqwanYzWTSEtHv8AmVlzglWHBx7HjjNcEoSp+ZKlz+8iXwJ8VfEXgC4VtKvNkSBlaJh+7fdj7w4zggYz07dTW1Oo4q5Mve1Z9E+Gfil4C+MR02x13T00/wASyOPKkjDLskzwUkGGUng9cflXTSqrmuxxTS0PcrHXNfgsTEL2HxArQLbGa9IabYp7lQAW6AnGT35r144hW1PIrwUp6Gf4X8QSeHoTFf8AhZdUkRj5BnuGKW8eBhVQ5BAYEgn6cYzXZHGRijCdCTXunf8Awz8Z+GvBNtLO+ltFez3bSfZpN5WMH0JzgZB+VcDAHHc9lPFweq0Jr06qUUkeuXHjnRNUs21O3u4L2d1C/ZbU58hDypAznk4yDTeO9nomccqTeskYc/jqyuLW2v5bG+e1tjIbmYyKlvKwxtXj5gOOeD6c4FcjhOb9ozshONGPLbU5W98et4s1ma21q1W+W7eWJLcLhIoHHf8AhbkgeuMfWu3D0nyt21OefNL3WzyaDwHrFh4VuZb6N7q0tpHiUwahMki7JiFDQOzo37vY2EHKk5ByQeOtSnZ8xrQqRhJJL5nk3x7+FPi/xNqkGq+DvEF1r1taqlxb2lscSwylAH8pY1VWHyqRwGIOOeteBOhOUr00eorJ802Hwj/aGjs2TQPiBFHBfiRYodQUcFgR8rA8A5+8hADf7NdUJTirSNPdnpBn0raTX93bjVbOwha2csLSbT4R5WHbBckcnAONp469cV7OHlNr3UeZVfLLlmc1qX9seFbe7XwiNltM80o0m4Vn8vcoy1uijK7mJBj4GcEY4xu1Xd+hxVaVKrKzeiNfwvqum6B8OtF1i6mglTTZGlkeWYubiSQlN3T5WIVTtPGVHA7qlhnFupLc6sRiY8kaNITw94uvki1HToYpdN19brzJFu0KeazZADZHyjbjHuDioeNlB6aGf1b2kfe1I10TVte1m3814r+a4ZmlhDEICudylivYjGceg966KMXXnzbkqCw8XY6LxBoHhzVNLk0rVvB91eB5PKEbwmR0zyrxzA8dezZ9fQ+7LDwqQ5baniSrVXU5ovQ+T/Hn7OfjT4O61P420B3ubGOYSFUwZEg5BWbHQ4C/MuR345FfMYnL6tCTnE9mjj4TtTmdt8Mf2kLTx3Ba+HdetYtN1iRzuNw7B8qjKWjwOQeT6EL0rhp15N2ejPSlRjJXienaR40svCGl3LalPd6vMqjbp0bqwVF+VcAN8w53EkAAH8a+hw1W8bbnk16c37sFr3KXhHR7nxD4k1jxNNYST2c9z5c2gxSkrDmJMSYOc7sHgcEMQc8Ed8Kcr81jz3bC03Cb1Z3Gg3l1b2N7oeu20K2cDOLF5Cxd4Su6JHyMB1yVBz0UHOaUsX7P3ZIy+re196JP4ejuzb3jwxw30sy7VMkv71I+Bgjowzu5yOwPPNdNCbqxehGJh7OKvsjw2P4c6B8P/iXIuqabHZeGNWc/Ybi7RgthdD52UKSVIkyQpI4CqM9c+TPDezqczWh30MZCpS91+8jqNQ0rTtQ1BNd+HF7bPqNldD7VpEQP2e7Aw4OxVwkgx1HBGck95xEKbjzWFTnUnK81Y5Lw/wCF77xNp1te6Lcah4Q1eSZnD7t9rKdo3EqFIdl2geUWUrhmABJJ+Uq06lNucD6Wl7KpGzdzp/C1l8R9JmvI/GV7Ya14ehtir3dsgLhBgu7qqqScLxgcFucgVNPDTq++nqVOcMP8Wxt2+uaP4kim02whglvTC90thGNjRRZ27twBAJ2hwp5IxnGKzu4T5ZDTVVcy2JrLwvp9zarJas9u9yjRCMowIIGcjpkjHt1bn19qPK4aHJJNSN3Tra9tvDVvmQNcRs1vNL5gAcKScJlQcEDoQTz3rzpfxLHao3jzF6DQEuoBDa20juASAFJZWJ6nPOAc/wD16mvJU5aEUr1nyjNV8Pk2gF3ELmfTCLhoIMNtcoRkZGRncTnnqa5oy9pLQ6JQ5I3RhzeIIkhkxayo4wrIIX3oW5KsMdOnzdCD+fptciOFTlJ2semeF9csH0tdM+VNRaH5fNwNwPTjkge/tXPVhzI355LZFW/0+3uhZCEmVLRSHilkI24AOGyecAcZzxg96MNUVCpqXW5pwMTxbrsmlaf9vgEcLxSRCcOvJiLhfkYHj72R16Y716OJxNOrsjy6FGpTnZvc8h+I37O+n+PdVk1aO4uNJ1EQO6TwSs8YkAXyxtPKDAOdhXOM968SpDmd0eooqHxI880fxb4g+GV/Lp/jLa2msGms7kMTFLIqDZCzH5VLMMDIXBY8AYA2VSdNcrMqlOMlzRPYfAOvaL8RtLi1LSykkhP7yFwuYR1IwRzjaDx1A616uDlzyV2clafJDY9Dsk0zTdNmuLfyi6As8igI6t9MZA/KvuG4UKXMj42TliKyhYj8OXU13Ms9zJGr3MYkjiP+tZeCDjsMc49+1Rg8Sou9R7lYyhJJQpxNCbX7KC48pXaV84byVLheQOTjA5Ir0quKVvd1PLpYKUprnVjm7+K/s7PU7gWwhslBlWB23SSkA7VUj7p4Azz9O48KtQqTfO5WTPoKNWjCXs1ujT8J6Le6ZZBtQuxdXG0gl4QkhOTkkhiGJ7Hj6DpXdgsNClrN3Zw47Fyn7lNWPKP2tPBukeIPCVpqV3HcJdabOjyy2eBObQsBIBnjg4YZHHz+tedmso8vuLYrK/aRnyz2Os/Z5+I6fEz4YadqMjyNfWhNheNLje0kYXbI2OMvG0bHHG5mxXo5XiVVoJN6nDm2HdOrzQWh6V0AHX3r6LmWyPnpc1tULtyeM4Pv/n0q+gJXQudoHHHSpExRkgZx+FUQ9BCpPQYyKxS0Zpq7I+f/ANpD4XXerarpvivwtbt/wk+nAzlUc/6TGAOMBfmfAxjjcqgHcSAfhM0w9V1E6aPvcsqwjTtJnYfCn40XXxR0Gz1HYi6taxLbalZRgYjnAxuxgkIcMRj8KywtetVXsktjavQhRftZdTy/9s34Qya7LF4q8L6fG1+7LBPFAm0mTAIljUcrI5QZwTlm9WNY47LJU17VbmuGzKNa9F6I1v2Wvj8viHR/+EU8VTvD4j0uOUvJePtaWNc7QcjO8NhCOvTPeng80dO1Ooc2JyyMm6kT6IkvreG1WeSZIo2G5S55I+mRnqK+xWNpunofJTo1I1bLYxJb2DxhaJHbQrLHFK0iyMAUDBTtU7lYE5cNjBHArzpQeJ2ie/RqvCq/NuF34G03XLVY9b0zSdU+UrmXT0O0Yx8p9cEjIHvjitnllOUPe3MHnE4VTyXxJ+zJ4StbcwS+EtNu2u2cWs8DPCQgO4sCpADKcjBzxjoMV8tWwMIydNo+toZh7aKmjjf2hPh9odkvhE+HrPQtE02yvPtNxFcxfZYGdlDG3d8fKHWMqWKkZIBxXg1cK4y5baHpqvF6t6ndaX+z/wDDjxjpMGvf8INbIl9BHdWdtCHtxGjIrIp2ygNkEckDv9K+uwmXUqtJNo+axOcyw9R07mp4p/ZL+GnirSJLdPDlvod6yEJe6bI8bxMe+N2GHPQjmu+rktKULRR5kM9lz2qM8H179ja20O+h2+NdS0bVZcx2ontmuYpnAI4nQoVyOxXI3AV85Xyj2b0Z9DRzSlWVjJ03w18Y/htqAsk2+IdMjVYVUBtiqpweHQN0znbzk8e/iOnUpy5bnpqjSqLm2Oob4B/FLVNYmvtA16w0m1Ery2UBmdZoopJt6xkurfdwDglsDI6kiu+lgcRW1gzmrVMJSVpk0+v/ABo+BlpYRT6ddeJYbZJzf3e3zozGSfKIkUHYFxySo7jPIxrKWJwTszk+rYfGL93oesfCn9pfwh8XEj0a4uI7DV12O1rMWTfIGAypPXlRwf7w65r2MLjqdZctXc8avhKmEfuI9KsEuba5fybBvsyttjZbhRuVhncc8EDOB34HavcoU7PmjqjzMRXjUjaW5b1nQrbXdMlgu7GC4DxsDBOu+M5ByrZ6g5H4811V8NGvHY4KGPnRmknofN3xA/Y90+/ku7nwLd3Xh/VBEd9lchnt5AcHbHIBlD07tk46V8fisklZyij7ahm8Kto1djwrXvAfxC+FdrPa6pLc22mw20scd3bM1xG/7tyFyOEZwduSB0U4+Wvla2ExOGb0Pdj7CtZ07G/+z58OYvjTqOpat4w1XUYtHjnSM2yTBBcTffCs2OAoUcYyeMEbedMBS9rP98zHGP2MfcWp7+/wM8BaeyWNt4e06LT4SWaS6jE8zgkk5d8kccY54Ar6B0KVOVkrnFTxNdQvY19P+EXw+uLYJb+EdNaAI0Ike0jdXOAH+bAJ7Y989KutRouGwoYitKV2jxTx9+zvrHgnVH134faitrbwlbgaYt1JHNkt8yBvusO3POMAk4BryKmDlBc8GdrqwrLknEzvB37SOvS3qabP4cn1LxNGxWWEB1mnZF4xEiNtK4wSRjgnviuWOJqR90HhUtIs9J134x+OddOnI/wv1WaayZNi3VvMjAEEktvCliAx6ADLHpWixNVO6IeB5lZsrn4+eK9IW+1fVfAOsGws53SR47Z0EARTwzEMARg56fNgZrSGNrfabM3lyS907Hwt+0N4b1zRbDVXuTo8l/C0tvHflYoiPNEW8v1baw5wR6dsj1KOKpS1k9TzalKtR0SOi8aeNvDaaalpez2QuL+CSItckoNoAzt6E4Lp8qnoc9q6KleCXuu4U1KT1RVstR8Q22jWraPPp9lY3IE0M95C8ryoVU5Easm1eOpbv0rOlXqv3I9TWtg4fxJM6rUo7mew021nS301lIZbiyIhw5Ul9wx8xJZjg59c8V2+yq0VeRhGdGp7q3IolupI2BSVoraUxgOysrHhlIPpgg9+T1GK5p1Kk/dNqVCMG5WHNqMkqMvlnESn5yOH+Y4OfqMZxzj84l7W3K0aWjfmRzHiDxTqGia7ONsZfUQkceQywB1AVNxAKqWJUZLEkjp3ry7OjPU6pr28Ucf8erPUh8OtH8R6vZ3NnLYXtvqIhhulV9qzIdpC8MuORjkY/PixFW7TR20qTlDlky78Q9f8Tx/DuTVLqO5n1Q2rQXNtbwxTRyRhClypDNgh0DsuVJDFMjgrWlXFe0p8sncwpYZUp3irHIeMvhRpniH4L2eiIZLKLSdUdYotNi2z2tmIDLsl89huOXgd9xwdwxyBXkuXMuVnqKKi7su+EPHVh4F8O6TIdag1WK40iOSHS9YufLvp5kYCSVWZjHuYMQIhzuQAEnNddJuCsjhmouWiPRNM+KfhDU7QalL4nt9KMluZZLXVo3t5ioB3bFbBfBDA7QcEY4xx2+3ltYxdKO52Ooa6xtpYrNRcyBUaOaYARknG75VO/gdiOCenUVrHGVEuWLIjQpPWSLztDK0ayC2bHGxLpnG/qFIIA549+a6aVWtJXJq06VN3M6DxNo+lx/2WJ4Y3inSER7/MKswyI1Xk5I6DOQO1bLGOj8asYvDSqu61RbuvsspijjgkjmkkM0crqzFWwMkjHGRwRx3HFdc5U8VTtFamEFOjUTkxNKC3ekXMGtPEmpRW3nSi0L/Z2VdxOxWPJxk45OSPQCvl61GVN2SPfhUUldO5geHdPk0fTNNbR7X7TZRw7HmKmOWOJBmNPKIyxwW7gDB45wO/DYj2VrnFWo+1TOmunExeJy1ux3KFAAZGzjPIIyPcGu/EZhDEQ5Gznw2Elh5cxQ8EDUNa8Tf2NcWbxrsm8x9u+IlXADFwBjdGynBxyGHas6GNVBWb0HiMLKq+ZaHteh32mSaLH4QSMNDHaJFC6geWjAfKMYBGfXJHFeCq3s8V7e1tT03Buh7K99DkE+HmtNcxxNZsFZ9u8Ebcev0r9KjnWG9g772Pz+plWIhWTex6X4Q0HTNJ197KztPKUW4Se7Ax5sg7Hj5uPfivzrH4j2knNPQ++wVP2MVGR5hruhTQeI9ZtYvnjhuTlyu0KCM45P459D9K+lyPM6dC0JM8HOMteIvUWhz7IY3IJBZT19wf/rV+lxmq0Obofm86ShU5L7H0b8Ib3Qm8HWERmisb4SbMl1WaRlOSB3OeeK/IM5w0/rLk9j9KyfFR9koNnS/EXwFYfEXQ1ilc7k3NFJFIQrEjo2D8y+1fISXJLQ+ppVOS/U8l1bwXo+meE9H8NST2dje2aJGIreUGSQIpA6nc2R1Pf15qo4icKiSWh0qMKkGmcvrXxEGheGbOXw/pcWppazG3NxqwkREVMhioxvkbKgAHaDknd0reNOpiatooy540Y8rZxOoT2Hiy7MniXxNJNLLuD6ROBFZHep2qsCjoMEbm3Nj+L13nl9SDu0YwxlOTszi9Vgi+IXwM8UeFLbRrXSI7E77WDyT5dtPB80JjLdUKgAkg5DNnOa550bLU6qFZqVn1Mb9ljTdO8c+EdR01pIpdWhiOpyeXGsW2Qr5ckTRj5cYRTgY+6TjpjzsNiIwxCgx4hW0aOpi8KRWSRzw77cATPcS7ndpUkB3KoUjB5GAMAdetfoH1ZqMZ20Z8zLER1inqi9p3hR9Ibfb3kjTSuHm87MinkkqgYkoOexwMDFfXQy6lKjzI+YlmEnW5ET2mtSWS3CzG2VNo8t/MPztk7hyPUHHPrXz9BQp1nyOzR7deTqU0po0Pghc3/i7xvrB1C906G0tbSa3ksrd/MBVmXBaRsYYBSSAmBkDHGT4OfzlWSuz0sppww7fKjlvhPoVppFuZLLULfVNMt5Lq2hmjjblRM+3DE8jrn+lduRUZSjF9jizjE005W3Z3ccDh5ckeWy5GBznvX00K8IY/lkzxq1GTwaaJo2mCOiltr8Mo719JKNFtub0PmKTr05Wjc1l8P3kVot3KywRjnDn5iPQCvn6uNhVq+xpK59HDBVKcPb1pWGWOrTWIlWMnEgAbd6CvTlgqVS10eVDMJ0JNJnK+Ir630e7tL25ULC9yI3JbbtLAjJOORwa8vE4KlRkpJHsYfG1MRTkjagW3mgV41jeMnqOhx6dv0r2KMYSglY+erVqim02WNxY5Ix3xXWoRjsjklUctxSMY7H1qrmLsI0STIyMoZWGCD0NRN3VjajPlmmeYrp17pt3fWUGnSt4ca42xrtLOGIyxCdkBPBHTB4r5vF0JyvY+0o16UUn1Mnxj4eutZgTTJbBv7JeDbb3cjEOrAEcowzuHGOPxr5vEYety2ex72Fq0pP3TmPhN4t1+PxHqPhvVPt0V/bySTxvPCrRvakARfvFACEnd+WO2a+bcZxnypHdU5aSv0PQ/E9lrGoxItraSPcQoVaSYnaYmOHIIxztzjtjtXtxwU+TnaOeNenLRMy4vD8aWVxI0KyW8CSS7ETmQ46YXGTzx6n6ccMpWvFnRRTdRM+DvCU2mL46uNF1TRLqG01OVLdLCWYI0Mjsqs7Fk4yAeFAIzgGvDqRandnqYuTg1JH3d4R8KWWtfCeLw14vit7MWdw8WmIAsNxbRxt+72uhyHwu4svUHr3rSEbrQ5sPXkpNvY+Z/2ltX8NXmqaVD4N1+5try3mxPp0MItlgDII2LSbd5cqhJ3bgBk/XGcfZ+9Y7Ki9rT5JLc9n+AXxZstW+GFnZm8exgs5VsTNeyDE0hXOAx6g5457c+g9/CZg+TlZ8csFy1pcyPo3w3rPgp9AVbW7t7zVpFADGdWDDPJGD3PHFS8S6dX2jV0enC06fs5PQ4Px54ytvDNpqF/qVzDbWNkN7kLkDsDxnqf51118Y8TG6Q6GF5H+7ehyfhf9oO01FX/wCKT102Kqfs97cabKkM75Hyglc4HUn/APVXmTotxu0ayc4PRn0U/wAcNJsbDw3pNnEt0bopHNeTwSbEJ6sqKpJPXHTt9K8KphW7s9OhXkl7xZlvYpdO1nRvEOmvFG0jjTLryiWu42yQApJIYbuQfSubDO1VRkz05T5I862PAvA3wx1L4YXF5YKXvtOuJTcCbUbgyTxcElcBFByT1zxnHJ5r7lYB+zVS9z5SviFVrcsEdnYXei69YQXCJDJFKo2SbQwYDjIP9fevWwGKo29nOKPBx9OupXg2WZ7SeaNvst4YcxttIAdQ2MA47gdcCvQngKFZ3i7GNPHTp/Gmc7e/23lbS6ubMQeXtNxBI0cgfPPygE/d77s5/XycXl9Okvddz1KGNVULvxMmn3dlbokJtJm8vfLOQxI7ImMuSffgA14kaDcvdPTnNKKbZegv7q9vPKsLaJYgMvJNE4+b2zgEdeM9uo613QwGIqvlijCrj6NK3MxttbS2YuU+aafK7ppZNqy9OpwSPTHoOtdFPBVaEvZz3OeeJpyj7WOqNG6JhgdnPyRoWb+I9+3+Ne7Tw1eMbcx5CxVKpK0Y6nkPxS8QC20i31Ox+13p0q4ike2kCm2u38xc+YrDBUYwAB1PVcZr5PNqn7twe59blsKkuljO/Z7s7/xP8XtV1XT9Hmt/DXkmU7kMdt5zHLbeoPOAAOMJ2r4bC1J06iZ35gk2lI1P21/2fU8W+Fl1bQ/LHieORFmRVWNZICRnzCOoX5Tz2HtX30cLWxtLmepxLGYeFP2cnqaGm+FtU07Q/DHgzw/fWugWul20V3cwQot0JJw+QSWGSAQW9yfbFeRHBOdX2bOR1YUKbnc9L8C+GNS0HTpv7V1J9U1CeRmlvJEAeQdt2MZ6EAcAduK/QMDldPDq80fEYvHzqVX7JstalNJqF2bOBgyqRukDdT9fbNdVSvafs6ZrCinB1am5t2iNFbgSkbx1bpXr0oyUVc+crOPO+UsCMkAk4H8q3bMoq4/ZGvBwazuy1FIoatpsOo2zJIisMZAJI57dPeifvwcWj0MNX9jO9yv4d8GJNZyuzObmPJWNIiy7M9SRnkivzzGUXg6vOtj73DVIYyFkcl4O+F2l6fcT3OkeI/EFpqDfu557jyndSh27oneMvH/ECM4wfbisMvbRszGvXjhvegdFrPwtsdb8RCB9furgwI8s94ltCsxD7H3TsqBWfeZO3I68jNYSwT95suGKozjzdTn1/Z68EfE7XLlLqCPUNDtLeJ0vvtDxgTOCrKGBXb86AAnP3ulcFOlHntNHd7e1FuDPl79pr9i0eD7SbWtDnF6n3VtZHWO6HcDHCygKM5GG6cGrxWCi481M8rD4+Up+zkfMWiaD4j8Hypr0em39rLa7J7e7VNoiYkbWbIPynphsA5Prz87OLpn1Kl7mxNpvxS8YaYyfYdSNgElkn2QqEXDkMVK9NoxgAjj6YFQ8Q0jj+rqT3O90T9pnxrAyPPOl3AOGQxgH1J9hjPAxj1qFi7aMv6u1ezO30f8AakMv9nDULWBDcTCK4LBv9HXIzIMA5XaenXg+tdEcW2Jwlodv4d+O/hvxB4gbS1imtplaZYbixVpVYRjqAg3bWxkcehwBmuiOI194x9n7RvmPStP8cf8ACT+HYrKw1S11LSEfzNtvtDPyTtcrwec547c+te3RzFNcljinh+aXN2PSdH+JOh2syxx6GNOZE3ybY0+UjqQR1HU5OPSvoaOOg1Y8fEYes/fTKPii7vJG1fxFpdqubeMRXenygH7QhDbZVHQSgZGTz8xB9RzYmqpLQvD05w92XU5Dw3r0OgwR2UOm39vf2yo621wVhihY8hggb5+DkdQQawpzhS1O2V6q5DhvjX8G9K+OcCagZ4vD2qQxBrrVbnhbpxwDOqjt0DfexgEHgVniaHto+0hoZ0ebDz1Z5D8LP2hfGH7OWt3HhvX7WTUdEtplSVTJ5nlJ0EisOGXGMMPbOelceFxVTDuzR6FeksWua9mfffw4+JOg/FDw6usaNdx3Y2b/ACRIrOg4y3XkDHPfPWvqKeNhWSsj56rg6lO+p5x8UPCum3uqQeK4tOXUJLa7MN1o5mCpfkZxIvIXzFJ3ANwxABGcERiJxir3MsKnTkk9TMtfE3hy+a0vv7VN34i3svktC26MNkCKWPG4HIyOMgjjrzyShSrU7rc9NVKkZbaHT2/iDUNGilvGt/IM0G1o5VZGikzwwDKCd2e45wuK5KOKeFla25vOkq8bM2rDx5stIzeKq3EiEIZo3hDNg/MxYABTg8rx05559qONvG6PFlg4wlyoseG9Rm1ifUJb6dDaofJMLBSrZ5OeOyso44IIrqo11VuqhliMN7KKUNz5D/az+Bem6NFb+NfA7NZNbTpNJb27gLbMWxvT0XdtO3OBngbeB8hmijGf7s9rLueMffML4B/tYp4OvJNB8aaXbz3bjnVVdS5AXhWOSMYb+Hg1WW472OkkdWMw1Sor0nY+0fBvxC8P+MbOOTSryCQk7TDGwJG3jAI4OB2B/D0+2o4+lVVj4vFYavDWeoniuygaOK5jhaVpnUMYyMMCOuPXocjuK58ZRjNc8NTqwNdx92Rz3hjWLLw7bT2UNlKL8y4ZnbeX3EEHJ6ZGSAO+feuCOP8Aq0LWPTr4SWJs09BvxC8MQ/E/wZqXhq6HmXUo8y1uGUELIMlDkggHIdfpW6xUcVA4sRhPqtSM6fQ8njvX1fRdK1fw7Y2/h7xNoMf9m3NhCuyKWSP5ZLeRR0XIBVuSpYYzznwq8mp6dD2qK54c89jW8O6y+m6ppN7ZTHV9K12B53sxceVJp12ydSrMFKs4ZT/dbtyc9sFCpG/c52+R6aHW6+njLS4tOtIFt7zUriRQWlBS3u4fuyW8gz8koXG1gcNtPTocKmGlg17VbFwn/aD9i3axy0dhZaR4W1fQtYmOiySx70S7ulguLeIMQcuCCqgj72cYQZ4r5+tNVpc9j2IJUEqKexzGseNr74T+H9N1uDWL3xbo0snkXcFikbNaRttcymVG3MWIJ+bKnIAxkYhV3DQpw5meneGvixo/iSKwj8PyRao86vqMAZgTHGFwS4AJBG77uM9e1YSqtzUkbOLmuToiCy+KXiXRteluY/BF7dxiWeFbl72GO3dUJCyBidxBCngqD2wcUV3KclcVNqn7qNjwR8R0k15NR1bS7rT7DVIGea6uJVmt0ZQGyWH3cgkYKj7nvXOm6UtDsWsdTt7/AMQaBJoyX+m3NtrbxySxR3EZDqJEba4GAMnjp3Az3ye+NV1nZnHN8usUcPps7a14hVYbXykZN885IQKPmB2DJbqMduMda66luXRmVFzk9ToIdWa6uk0+8jtJNVmmKWkNpLiRrdMLucgcY5ODx8wFeTOZ326MW91Ow8ayxC2gFzpjfu9+3adySEEMMA/eTjsc5B4raEly6kwXPLmaLmtWkH9ltYrMYGcEIkA2EEckA9RwR7VcKiiyaq5zz+4+HMPidG0+8tTcW0m77WspVoWjIH7kp2GVRwc5BRSCDg101KkZIyp0Wtzy/wAQ/AZPgF4Q1DxZpur3aS2V3DcNYDYFe1DGMrIQAXwZc5boM8HrXPCrKm7oqUIS0Pb9W0C41y2s0lnhu55rUSECMwt5ZKlRuHIzkHHYnn3+gw06mM9xysjx8RClhteXVjbHwg9vYpud3Vk2FbVySO27cfmJ/HvX0VLB2XvHi1cdGHu9WK/iDSxpiW0TQ22+6Ebwrkso3febAyDgE88jGPStqtRJcqRxwp1JT527ol1O+l8Q6VNb2JeOVwRHcgcIy5IbHUcgD+tcDxkqi9k+h2xwcIVPa9zAl0/VNa00afFqEmnQllt/MTc+04yV+Y9eQATnnHpToynzWbHiKNOC51uN8QfDu2v/AAtqVha6jdXcc9tLZzGaRHO1lxjO3jB5OME13YqjH2Lle551Kvea0sfPX7IfiW7m8W+I/DKfZ9KmdItSFtGDIplT9zMcknBbIc9RkjGOlfO5VX5aji3Y9jH01UoqSV2fXenWrxMzm6efcTlWXAzxk8/THpzX3mFqRm9z5HFLlVlEugdD19K9KLXMeGrsFCs2eDxnNU2TsP6jkD3FQVa6uKSuMDuOlJscXYZIiOQSowhJGecE8ZHvgnv3NYukpmscTOK0Z8sfEyxi/Z5+MOj+LtJBj03X7l01IBS/7pmQyIQMYwQGVvVmHG3NfHYhSwOJvHZn1+Gm8fh7N6o+ltR06w8QaLNa3ka3em3UXzgk4dSAQwK8g9GDDoQCDxmvp+enWo8zR81FVKVflTPl7x5+yzrnjTX7zxR4f1lLLxA1wsVyLmN0W5dT89zv5z5nySEY+8zdMYr4ytk8sTNzg7H3FPMoUaahUM7xX4O+LHwobSUhvbDUdMkaOEXD3iiP7SoyC5uGUJu2Hkkd8HPNclfA4nCR0dzWhVwuIlax00vxi+M/gyzdte8Caldi3iWO4u7e3SaMz4VjmRGIXCt0Gc/Kcc8ZUcxxFGyHiMnjW1pyPTPht+0j4V+IJhtmeTSNSkZo1t71SgdhnIRu+ArZ9PWvqKGbQlZT3Pk8TlVWg+a1z1q9vY28NX0crjZCn2mE45LY5XPo3BPb5RUZhFVF7WDOrK68oS5ZI80+LNn/AGv8NtcsbO5nvXltW2x2dusl68RYxvGoKnkxOUDYyAxPavAxVZezSS1PpcNCUqrk3obXwbvoNR+HmkwxR/ZWsIvsLQG5S4IEXyB968EMAGBwCQw4r38qx0J0lFrU+fzTLpe0dVHYAc4P3iDxnnivp3Wppo+T9hUldtEOpaTb6xZzWt3bC4gfqpAwD2Oex965qkKdXc3pznQd0ed+JfDc3hLy3tL28ns7hmigglLzOsp52b+SEIBAL9DtGcnn5rG4RUldI+vwGYe2ajLcb4a8SaNb2EU0N02mQRyPGZpCU3SKSCm1wDkEcHuBwcYxxUakYR1O+spTnZI1l1j7as7XE4S5XYDIZEEcQ7sV9ATjBzWrqKo/eWhlGMqCbjueQ/HL9nTwz4yuY/EPhu5fQ/GcTrLFewxgRTyrghnQDggnqq5JbOCa58Rh6VRfutzSjiZy/i7GR8D/ANonW9B8Wy+APiTYHRtTQRraCQNvJ28jnPykLvHOPmAAxtFGBzKWGn7GocGOy1VY+1pH1TBNFPErxOJI3AKsOhH8/wA6+4p1lUSkj4mpB05We5k61q81pd21nZW32m8nboWCrGgPzMxPYc8fTjmsKtdSfKjuoUZW5pvQw7208STOk7WtjJK5RCIblwY0OQzDcnJwRx9RXlYnDSqavY97C42nRejPHfFf7NmrC+fWvD1rZaRfxu90LO0uiA8pVcmP9yu0tsC4yBkcFctu+bq5VK/NBnuLNaNb3ZIj8H/FeDxREkOswXNhqETMDbzoUR3B2jhyOQ67BuOM9+uPN9rKhK1Q71GLheLPSBf3N/czaVpShvJ8tpbyWTZEpZgQARnc2Bvx6Y6bq2dT2z0ZMUorRlO28M6hfeIb6AXVzJDGYyJ418oxkD5jv2kHLAgcD7oxnmvTWHfJdsylXjzWOR+LfwMlvNSTxjoSzQ+JbII0rQtukvdpLOyfxGUBf7uXAxjpXiV6EJS5j04VPdOq8E+PP+FoWl9PJfifT4JDBGsCvbySlSyeawHzHdjAXhRg/LkZooOktJGc5Texu6RJZaFaJO1tPam5ugkMMm5drMfkBwS245JPpk9BmvQfs3HY5b1qc1qYPj39njwR4utbq517TrAF8J9sihSynDqScBkALH3bdnHPWuZU6UtkdU63LZyOLsfBFx8FNLXULeSTxfpUUzSMdbVDJp0fyjdukG4AEtl0AIwnykEmo9i6TuiW4zV9j0S6+IMF7p1hr2mWTawtvLGJraJd9xD5oAjbY+MAF0Jx2JIPykVtSqSpy52zmqQcotMtjxy2rXYtrOB7yVAUKyyRKDkEkkFidvH3gp4HGa9GeIqYmO5xUcNCi+ZnQWSw2uox2uq28Vxp8hVQ7ygggg4JBIO3JJ+Yc46d65oudPVnfJqasiv408Tp4QYwaZaTahPcyraWNrBb7JJ5WBYttbG1cZO5iOAzMdvNdcsRKorJHCqLg7tmJc/CyTxLo+ny+ILkHUYGaaN7F3C282d0ckaltpdcY3Fcn5h0JB6oZb7Wnzs5Z5j7Op7NGDb+HZvHnwv1E6rq9ncXsFwlneXFwiqYpht27vMXamQ525UrkggnFfH4ukoT5D6rCyc48xykHw31T4XXelCPxNJrOgy6gkd09873VxJ5szOxUjd5jtvJUIFJYjduya5atFwV2appvRi/EXw//bPx9t9Pi1G60LSfFGj32kfZ4LsxeT5SMyyrGrZTK2qA7VI27QT82K5aUbu5rN2VmWfh1bXEug3+j3E1tJNZ3MN4bOaQO1o1uYnkiK7FYYDKQzAnL8EkV6WFjz1LSOCs+SPMj1bXvDui/ETQ7exv83dvd23yPbcuqSDg5wcjDEfMCOSTX2VLAU6uh89VzCpRXvFbQvhdY+G7OCG0uHlngYrHOxCnYSmQV5U5CnsBk5GO1V8ktFyjuc9HO+afJNaG1pX2f+0XbyXkiQu6XM2wlZOFwpJySQSvtjB54rxaEp4er760PZrwWJo8sGN1fwPper+IrPWpDKl3ajhreZo1lA2sA+0/MoKKcHI4x3IP1qweHxiUnufK/wBoYjBXpN3sa8sssStsQTKASI87WPA6Hp69cVosDPDP90R9fhiNahhG/TWLlorO0vLO6jk2SG5hETxNw2QX4kU8YKbx/T5/G0faytazPosHW9nDmi7oh8Oy6dea1eW0omttTsx9mkjeVkhcSEOsqIGK5JUDeVzwR2IHkuhCKcHqzujXlOSqdDdsPCnhvRbjV9YjtLHTbu/dWu7ljjzTgKCWPbntjqSRkmuOtl1SjHnSO6lj6daXI2Z/jfxPdeCvD+pG8sBBo7Qo32zTEeZnJP3dsYLdcEHBXGMn18yMZc2p2zmpLlWxBo/iaPXLC3jjuLi0nt3he2uSWSTarAujYPAYMBz7mvWqYSOJaT0seUq0sOnfVHofinWr++XT7q1v7yyYL8rWszIMA8krypPPcHFetl2AoV5OnN7HnZjjatKKkkR6R451KzMPnXsk+0KA8kaFsjJZvlABz/T3roxuQxcbU2cuGz1NpVInZeL/AA3qPiu1s9S0ndMZz+/tifYYbnnjBGPevlcJ7PB4he1Wx9PWaxeH917jfCfwG1PVXd9V3adDjKdGYnPII/8A119niOIYUYpUT4+nkSqNyqHY6N8FdJ0TWYbiPXpTMj74UjKh8bckd+1eFi83niafvRPVwuX0MO7Rd2YHif402aeGH0jw+NRguEDRrc3Cx7+G44bdwwB9GA9D05sPlMqtq09joqZlClJ0orU84+FelabaaZewWdoqQqUXZGyp5km4Lukc8sAerHJ9zxW2Z0KNGK9mtTfLp1OZ+0d0yHQtB1TWtYm0u7vxePNO0mVQALgklVx/D6d+OScVdGVKhhVVXxGlVVKta1tDK8S+H1vLqe0Kb5ImZIyfmZfXkfrjn3r62lChiMIpy0bPlZyrUcVZLQl8KfBbVrJbDVbvVpJrSdGjmVj80iBiELf3m2nBJ+uOTX5nmUlTquMNj9CwXv01OW54z4sn0T4A/tMLqunXVjouhzaWs09lNI0YvZHeRXVfvAtnZyQAFHsc/HzptVlI9WvyzpqR63Za0mrtpd7p8kbi/XzCA+DEDjg9cYzX6NSzdTwqoNao+IjlzVZ1L6Mk1C9tzq89jApk2r97aWAHHOcYzgg4JHU8V7GEx9dw5FqjjxOCpUKnOM0u2tme7stQsjJazsTExVXQDrkgnOc57DmuOEKtOs6m56DlCrSsjIvdb0r4V3tzFpYiGpa0ZohKsh/dsq7pG4PyYABwMYPpXn5tXp1raWZvgqTpXM/wBAvhHQINBvJIo7y3uJlCI+QwaViD1J/jHHXJr28qxsKNDljHU+fzDAurX5m9Dsr+1vbbxCmPn01rKOTBjIdnLt0ycDgDt+PGK8+TliK8qr0aPcdKMacILVHV2tyIIYTaWOJSAWaZQ+3jg8Hrnj61CxFWppKdkQ8PTpaqN2M1k6jfyH7RC27ONyqRwBjp2HfFfUYFYejFT5lc+cx/t6/u20GweEdQe1edojDEqF98hwD3r0Z5rRUrJnmwyirL3mcX460Jr6yiSXAitbhJniPRwrA/ljjn1q60o16fMjbCxlhpODNixtoLW0jit0WKBV+RUGFA6YAHFdWHty2TPHxUmqjui0vCcjkV2XucnmKckt15xyfTNFhco4DnBweOgPShuyHYVEUkZAAHPFQ7NbFRlK+5T1rTba/0y4inRXQxMCeAQMdj2rkrUoSpu6PTwmKnTqqKPn2fw5LPHbazYP5c0MiXEjWBb99CrfMig9tq45/SvzPFRUKl0fpMLVqdpbnqngzx7YfE7Trgo0q28DujyNG0ana2F3kgcnGcVvSxNWsuQ85UIYafNIoeMLQ6Xe6LI0vl2c2Y2VJNiKcrtY+vJxz0zXT9TUVeTN3im3zRR8qftMaangv9oSzn0pdTmu7jTEkSeFt0nm7my4Az8gC56cYz0FeBmNKNNe6ewpuvQu9z3b4U+ONC+J/hDQ7q2sri2kspzFiXHyuq7WJfuCM8+/WuTCq61OSFWycGtTnpfgzpHjv4n+OtWiTThPcaclpbfa2YskhRVMmAwBXnBxk84JGcG60UelGunKEXoeWfCPwbd6dpvjPRIda0i9j07VEtFluoRPaNIOC6c8ljhQT26ZpYWMWzlxKtiGjpY20Tw/dPo3iDwJBptyJQi65o7y20cj/eQBgVwV3Z29MkZBxx7EpwUOVo850aineL909yi8bae2k27XlkYkdlEdzMwdXkU98ZywIAz1OODTpypKNkZXlz2WiOkt9Um1/RVOm2sWorkqZfMGwZzuy3QjnkDOc16dKn7aGiOf2sKE25M3vBiQ+E760nuhhIX81ljY/KOoA9h+HT8K82vhOVOx3U68ajTR3nxD13WPGvhy01PwK0I1azkWUJd7VRx/EjMeRkHOcdgK+PxWElTfOtz6XB14YmDpyZyV9dyfEiyS01PQZ7O5kjZdRD7fJWQcMg5+dW55X5SO9ejhs0qwh7ORwywSpzckcjpngqLwUZIXu3Om7z5KTEFIgf4UIGQM8810fWLu8TJ0or39zQudGlt4hcrcyCI5UW6gNuz3Pccdh69K66eMqLS5jUw9OaskZZ0yJ7oxS/aMSt9/f09hnoPp616+Grqb/eHmVqLofAjB8I+D38H3+oRWu67IkfZcTYaZt3UMzHk9OpHAH4dcpU4z/doxqxlWp3bsd1pjS/Zm88GOVmztYjcAOM8E/nX0+EatzSZ8tjoyk1COpVvdQt5LRnC7/nAVOhY/4Vli6+HqJyXxHVhKeJilCXwkNpYG+smZ3McTMWMYJx9T/hXBg6NSunJyOnE4qjhpr3dTP1/wCE8Hj7w9qWjFYGWS3fy1lBx5mCVO0cEggEcHpntXJmeV0aVJ1J6s9fI80liK3Jc+ZP2cPFd9a/F6bwxqdg2h3Nnatbx2xSQNhXBLSGQlyTwBkhR6c8/nEOVT2PdzOFSNVXZ9cC4fVJJ4nTz0IZXduC3XPI6f04r7XCZoqMOSx4tTAKbUih8Hvhcnha01G2t9QkuIluG8ncgUW8bOW8tWAy3OSWPNeRXxbhW9pE75YSE48kjodUnlfUpNPgYBVBDPxz/n8enavfp5pKslDueK8tpUlzosWunJY5VELODjLfez9c8HNfUYOjCKvLVny2NxEpS5I6Ey4Z8k8D0r2raWPCbuybzycKDnj/AOt/Sp5e5afYEXBGeTxmnoVqKVJAyecZqdx28ylq9xc2mnyfZppIQSGmMT7SyfxDj2rx8ywscTRbZ9HlmKdCXKj5/wBY8T/EOHxJHFpWmR6Jqk0hmln1a6W3tz91QQ4yHzn7qhu/HNfn1HESgfXPCe3laTN7UNc+KOgaRvvbPT7Wx1i4WeW5tnGpx3UBBjmH7pY5EP7tFAMe0BuWGOdHiqlSVkP+z4xVmzf0abxlGdRvDrojhktxaxWEUsESRwK25d6Hc7SDAKn5cZwfWuicYqN2QqKXu3Kcug6remPVNfmXxx9nZZv3j5js+SBK0AVRICOnLH0HOBhGu/hRrSw0KTcktTQ8faPofxGs7a11TwzY2aXAdIbuOL7JcRHOcsw2/KCThTnjsc8day9VVeRjUxTg/dkfPXxj/Yrh0DT4rjwZfR65JdSBILWe5SK6Xnls/wCrkUdzlCP1rxsbgI0tInRh8VKszz/w5+x18QtQl+yzf2db3aAsbW4udssar1bMYkUqcnBBPTtivHWX+0eh7t4RhzNnH/EX4E+I/AnizQvDV9HD/a+rFfsqxXCeTMzEbQsjFRknj5ipz6Ag054CVNnnUcVGtJpHnWt+Htd8Lax9nltLq11K0lEc8ToUkglHVWHUHPT1GCOOmcqUo6M6lKM9ESaR4y8ReEpWbTdSutPZ+JI1Y4Y5HUHjqv14qFOUDOUU9D3T4b/tVmaaOy8W23mQpGT9tB3SAqnzcBeSzBiOB97H17YYlxZDpKa1Pob4aX/g7Wdaj8Q2+oXeq28wHlz2eoPi3bac7oN20ghhwemDwc17tDExkveOGpScNUXvEkNhqU8VvNeX1vcRxsbee3fEYCn5TG2CCMHlDggk8EVvNxfwnPCDvdlWS98WaHpSpp5fXNLv2dxpNwq21zArAqWhuGxHKpU/cfGccPkjPXTnJLllsZSs53Z3174U8AfFDwC+iXdmEvo4SGgvYfs1/ay4+cbSc9jxkqR612VaNKVO0dzzqk68avMn7p8O61pvjL9krx0moaFfPc6UZObi3YmGZckBWXJKNgjg9exI5r5KUquGk7H0NJxxEfePffAfxu0T4kaRe6pFeSnWDIxl01k5XcPmKqPQgYPTDdsGumGKdZe8QsNCMtD2j4YeCLWc2EmryJaRvjfBcDdNI5JAkLE/LyflA9K9Z8tKjzJ6iUo8/s+hvfFPwha+H7m0tWvJPtO3f9nLtJ5QXcGDEnJQ5yM+o9K+dVSpXnodD9nTdkcFb2upQa8s63EkWnv+7hEDgSBSpDbcjAPrn1xXq0KkoP3zCtTg1zI11/sHVNJ1FjN9kFkCsiTxhDN0w5cMQ2fw5B4x191zi4c0TwZc3PYwvF7PNpyWVppkF5FfyCO4st2A8TAiRVxkFsMeOnbI614coe1nqetTuonD+Hf2X/A7+I/Ec+t6WLiBmiTR5o5pGlkUK37wgYIfBAwe4ya7aGApSk7Dq4rkprzOC8V/sh+N/hgG1XwDqk1yhfzzDGgMkZAOFZOd2RgZUH6Y5oll1WmnOmzz3jqU3yz2F+EH7Vmr+BvEL+HPH9qILWSVpxKeBFx8+3OCDkMQD344yKzw+Pq0HyVQeDp1qfNSPr7w5pOkeM7ObxJpmpWmo20xKWklvJvLOF8zPHQYB6+/FedmGLjKfuHtYGhKNO0yjr+kz2Ooi10pne9kjWcFEJG1iQDuA4xknJB6mngsQ0GJoKeh5Rr08XhHxXZ3xhZdK8TTNpt80uSUvU/1Mp92XMZH0PbFerVcVHnW7PIgmp+w6GHdRwaJd3Gm3EUo8H63FL9qnskzJa3J2mOc9T5bEHIHRsH+I1NCUoPl6FVY86t1R6z4H8S3nitLez1AwzSW8IWeZDw8qtgvgj5TyMjjBPFevGp9cj7Js4lS+qP2r3OQ+Kng3w94l8WSx6jZOZbaIFrp1KuEZWU7G+b5cAgqRg5xn1+fxGClRk0epQxPtfeSOc1H4S6U2kWemeG9PtrWS6TYblw6qXxtIYAEYbI4GCMDHTjx6tGUUz2IVLu1jJ+H/wAP9T+HOoXcWh29pbvbODHqOp2m6QK2Q8MQVwfKD44b+IseepMNFSVuqNKlr7nu15pK69orSWhXc0R3oBwmRzgenJ6881Mqj5nGZlGmpO9zCvL+20bTIRHKsMbSmFm37B8oJwMjntx9axTuXVk1scxqk3h8/wCquTHcSPm2/s/IlMmQwbb0Pocg5BP0rdQ7MhPS7RvaJZ34tBc3F2t5Y3EZiS1uC1rJBIrYOSM7wQW+bK4wpwc12RoKp8LOadZweiE1K8t/C9vBp0AQrNbvZi8sQsc0QKEthyQDkjdnIOeeaxqYaKdoiWIckcz8FNZtNFmmjstZuryx0+4Fnf2uo2pFxBgPgFwMY8ws6sMg5cZyQRz+zadjuozTWp9EzLDdaPfzWIWWSU5DqehPBx1xwOcfWokuVluSexxl34gbwlPAtvYK8V1KifafN+UOxwA/Hyg4ABJ5OB1xXR7NzRg6ri7Gfd67Y+JbqS1mntp45Ha3uI1lDrnIUoex9D9DxTStoxxjf3kbPi/wxqN2vhs6KkebKdLecs21haHaJAG78IMj29RzVPFOi/dMZ0VVkuc37qyS3ASJD5EbCMSZGOBgjPTg5H1H4V9fgc3i42mz5vH5XzT5oo5TV9L0uCZLi4WR2dsR2qE/M5znAHQ8ZP0zjjNe7TxFCq1pe54sqdejdbWNmwsrO3uoUWERyFCkYQdMA9Pzrzc25KEeamrHoZXVlXk41NTL8V31g9tJp2mOhuIp/wB7tPO/aW49GGAPpkV4GCq1K7PcxFOnBXZzLaSG0+5hgtNS+0u0ixxGUh3Y9S3KjkAc9Pyr1q0qkYuLZ51OFKo1ZHgfhj4YeKfh/wDtEWGsz6JJpuk3X2mydorsSyOhi3ieXGQqs+0DnjaBjPJ+Pg505tn0yo03Cx9IaXcXd7aSrErxfNkKDhTxux07Y/z1r1KGPq05ctzzquX0ppto1dJ+0SxPNLcLOJAGVVXBQYGQ3ryT+FfoeAqTqRUmz8/zKjCg3yov7RgkZIGTivZVmfPxTtZgeB3x6UCvyrlDDFOQRwaZNri44OSR9KlvlVwktDiPjB8NrP4n+DLvSboP5ykXFtJGdrJMobbzg8fMw/H2yPFzHDKrSc+p6uW4p0KiprZnnX7N3jO/1Twda6A16NRu7NAkdw4AkgjRjGySL13KUBXHUOOfT57A4qUoukz6nHYWlGcasep6/wCHp1mnvxGxMG5GQkknOwB8577g3Q/y5+hwLteMjw8fBytKJo6ppNtrdhNY3KK0MoA5AIGDkHB4ODjrxwa7MTThOFjzMLKdKpozjdOv9W8I3p062vTp8H2aSBtOjci2W5YDzY0kAJRXjdJEDcYIGR0Hw+IoxjLVH6JhJynH4iH4lfBLQ/G8MyzNdaPqcmI4rm2bH3UfYxjPysVDthuCNzYPOa3p4alWheO5z4jEzpT5Zao8lurnx38HdPktPFmuRXvhk38MENyEaORldRk7lJAQMCrAkEDnPNcVZVsOvf2Kp08LVleG56to+gSXMen6m8Nrpuf3rSaVfs7O6hgqHfEN/O3ltuCuMeuLoupHnOynVpKXI9Divg94hs9L+OXxO0iEyxeeLW8T7YnkeWwDo2fnOSVMR6AnLAcLk+ZRrSoVPdPQrQp1adj3fw9PqeqW12lvFaXMzP5L3ImCKqqc4AIJx64yTkcDgV6lTE15SU7nBSwtGMWmiG61m70aR7GeznTyYvMbfJECQcAMy7t/IyQCBwTxmvbpYmcorW55GIwVOTdlYsTRWXiLQntZYZWjuBsY42gY78jgg8jP9K7J15VVyzPOhhY4eXtI7nMabpUlm1ppF3PC7CAQ3MjptjuFVfv45A3DqCcdee1ealCM7PY9hyk4c63KGrWFkNTit4Al5aIN2FAMtuQyhid4IkXb2+8NpxnIrarGGiictGVSo3OZFqNpfaDAl7b3jtb/AHvtjrE0WCACuAMrnjk8f0xlSdGPNA6FWhWlySR478SfhjqPxje11fTNXRvEuiSJeWV9cwBI1I2usTvjawLDK4BwWPbJrxq1B1fea1PWpVKcFyHlvw2/aM8b+ApX8Aa3YX7XYCraTWyqZ4yGGf8AWDDIVDHJOMkdAcrjDFYvC+7e6Zz1cuw9X37XPf8AwhqvxCs7+a7j8G3+r3MsZD3es6zaLNsBHCQq6qgJCk55GOpzXuYavWlqzxcRh4RjyLQ19Q1jxzqsk41vV9I+H9koLGOBhfXhT+8SrBI/rufnjFd86tWbs2cFHCwo+9FXZJDf+G9N06eDTtc12KR4ljW8UNc8x4O/oQchuTgA7u2OBJJa3KlKSlrFHm2vfBvSvir4iGrv48sp9WjcNdS2UX2Ce6g3DasibzhtyMN/064zXz9fBKtK8mfSUsUqdNKxk6Xp/jj4UJqF1bzvq3hzR4g8kb3azh8jbLAhKoxKsE2ttUkBl5JFeRWpyw8vdZ6sZUq621PTPCXxhttX0qK404i/Rm3tDaAo0alNysRjc2doH3QVyobGDXTDGTceVnH9WjGXMjXj1jWtY0nUdQvdHT7WrJDYw2cv2iZ2JHz7nRQgBbO4++T2rWMlbU1kpN+7sVrD4XxeGPHFp4miuLuzXUbc2baFbR58+53PI0jMCQqkls9snOecHilbmOxK0NTtRdGa+Sae6nWOzVt9vbAMpKuxKnAPzk7Vxu5wOAM12JO1kcjnG92bet2ttrunT2U8si2q8iWImFuvHf04PUHP4V9PgMLTjTcpny2PxdSVRQpmHc+F5rwLYW11Nb2OFWaTeHcqoII5zkt8nXjAP0qKkaUpcsTvpTqezTmeSfFXw1q/hnUG8Q+GYza31lthdLBGdHhjX93uhGByGzkMOBgbWXnzsVl8uXmgdNHHQk+RieEPEOmaWSltDcX2nvF9njvoW8uESAlGCklgpDZIyB1z7140Kk6T5Gehye0V0WLj4uWFo95pWlPb6tfJcCCUzSGEW6ADcZZDxwynBQHJYDkitZ1pP3TKFGUXdnUeFt9lcDUpb19avLiIqHtwiRmPzCcxoW6fMmTuJO3k4wF3pc1PVlSjCpp1O/0nULq4ulW8WMFkP7qJtxAHTPbccds4FexRzB0t3dHi4jLVUd4vUoazDa6PoXiWSaAXmi3lgxudIGNskkQLhg2CQSDjbjGFzgnivCxn7+qpxWlz2cLz0KTjJ6k/ifRrzWtEFrpV/wD2TdRzQst1DhjA8UiOCOMNgqOMYPfvj6StgIYihFpanz1LMJUKso1GfK1rf65/wm/wzuru+g0XVIb3VNNvL66aOWR7545IjII9qE4brgkDzIz3Gfgq1GWGrckj66NR1aSke2a/cLoeo2F3bRWUOo3dwFvr6eDDu0fyozFT90xbgRz2zgA1u5+ympIqUeaFjtLNBFrd1aW9+kMLYuEgaJi/zMCx3EgEZJAHUZ6Y4r7LB1udpxPkcZS9xymtTpTksf4TwT3I9/1r7BVYONm9T4Vwq8znFGJ4i0qe+s2fTpmtr9ZFmGwACUjqjdsHGAex556Hysdl0Zx5oH0GXZlPn9lMb4WnuI4mtpjcSxefILV7rCs8Z+ZeOT8oyPXABPWvksFi6mHrunJ6I+nx+Dp1KHtYrU22GdxBUgEg45I9uv1/KvuqmNpKKlc+HeAr86UFuZWotHNqaW0u7aIDJujOG37gB/7N7YFfHyxsK9Z3Pt4YWeGoKPc5nXJ7nSb2Qw239q6i0J8olwFkKugLMf4ceYxGBxg9OlebiGqNTmR6dOneioo6ltcslsoZpZfKWdGISUhd23g9euOn9K+mo5jRnTVOUbs+UqZfWhUc1KyH6drdrO4sLgCCwT+KRHIJC/KqtjaMDJxntXgY6hJz9rCNkj6PAVl7N03K7Kl/osEfmXumTW0loxaWRw2I8qCc5A7nAI9z+PHVxVKpTvDc7aVCblyz2LmnXeo6r4aMchSS9gXfF5AAEnAJAZsDnoMgcjmuKliJ0Zc6NqmHjVXJIgsNQjS2Y3TvbP1MdyR5i5OOeOOn619Ngs2u/fZ85jMq5dYI7TQPEmq6fp8txbXswtwmECsOp5GMkVhmEMPj5KNBas2wM6uEg5VtkdWvxxvp7xFktx9iXbtWc73QgAE/KRnnJ+hxWMeGZ+zbluKpnlOM1bYvN458L6JHf61psD6h4guFOInY26IW64ODjn2P68RPKcXKlyRjojanmdBVefucLofjmy1mxNze6HHBd3NsI5xNuOZN2S+ckZyOf5V1UMFjVBRvsTWxeEU3O2plteos8zLbxx5bCsjlmdR03ZA56+2MVWIyevWj7zFRzejGVkj0b4Q+M3vNWgtLjTLa1hJJEvG9R05IODnnp7Zr5nE5XKlSc3O1uh7FPHe0laK0ZteOviNpfh2+nsdD0yxmuQWWa7aMMqv0IA6kgjnP9K9LLMFXxFK/PocGNxdOhJaanM+Kr5tQj8P6013coJt8f2ZpFXCkgZWIDb1B+buD61wVcAnWnGT2PSoY6UsOp2Pk/wDb68GpqWm6Nr6XDSTWN0lqY1QOkcUhYsSDjJ3KgwSBjPrXFPKJew9seoswjUapo9V8EaWmheDtG0fSZ4ZtN8rfPdRkb5iV+8pwR17n0FTgsGqsHbc8+pilS91GnLoesXgluY0mFvtC5hXc5yAOpz6df5V6WGrrBT5ZsqthlilzxI7u8jtLmC2ZcSEmMqwI2tjkEHkdOfwr254ui1zQe55EMLWTcZbHF69plq3izQLy5gScaV5skLSLgMDhWzj7/wB/PPGfU4r5jHRU5qR7VJuEGdH4e0S2hilu9nmS3N1JcmeSTzGctIzA7vQBuB0HA7V9/lGBpzoKbPz7M8fUjXcEei3viCOz8HyX7W8MzaeuMytsVhjJBOD/ACr5fNIToVHydT7DLJrE0lfoYPg3x414rTpPEokkyILeTcEXGeuBzz+FeXhMNOtU5JnViq/sI8xbn1fVLi7nuV1i8RSS0UAEZVScccrkgDPfv9a+2lk0o0lys+Vjm8HP3kI2teIL6ygS81XzWZpHnjCfJtLfIqjPGFwD1ycngcDgo5JPmvJnXWziny2iR3Y+1xNHICYyCuPQE19fQwsaVPkbPk62Lc6nOivY2b2sgXzB5GT+7Pp2A+nNckKNSFS62OyrUpVqXvbl7YcA+lesrI8KzuPC5Xnn1NJsvccqD0+tS27CHlQfy71KbBx6lDXt0WiXzKRkQt16dK5cVLkpM9HL4KpXi+x5h4F8Otp2gWlqbjz51jeUSqpQkF8naO2NwHPoOlfA1aXO5SZ+iUaqhP5m14J+EF94d1GZ7fTrzULLVJHu3uYZFEMLuQAu3cGzgZ4yBjtXzLxjw82ke1Vw1PEJSOk8f/CrGkRXuo3btcRqfJgKg7SQRkZHB/wrqhmcqz5RfU4KJ8MftA6X/ZfxG0VrtZnu1sd0VzcqJISFl6zHr5ark4AJJ4rnxlTmVjRqNKk7H0D4E0ODTNNlBu1uZrp2uXaK0Fuqo4HlqsQHy5VQcZz+NdmCgnA8WU0259TxD4y+MvEnwa8Xazqfh21tkOpWkeny3N1GZTHhW2NGDwuBnHXnk9s8mIXI3Y9t0lUhCqt0WP2WrpYZtV8PPEyveLHeQ+epmZmAwXLAlc7sgEAdPYZywcvf1PIxUpe25j6Cm8NSOk8IltpYgATsiAUq33g4J5PQcdfavqFh1UWhgsS6d0y9afDe1OnqdM1KKz1S2D+TAIytsC2eGjB5GeeCP6V34fA03pJWOKrjn1RVHizWtAtLSy1qObSrqSRkNzCnmWeADyZQRtyo/iAPt2rSrTqYX4X7pnThTxDuy9oGpade+JrqPU/EAvPMGY7UyLtQ+mVxuz+OMc9c1jQftJXmtDHFSdKLjT3Oq8e6xrvhrw/aXHheyk1KaC8imk063dV+0wg/OuTxyOc+wrszTC4aOG51uY5LiKtWq4SdmdBrt/L4h+HmpvIk2g313ZlFSaQJNE7JgZKE4PPY5r84p0lKTsj7yM5pNVDn/hxdQ6T4RSykV5oLKFUjEz+dKzAYwzHHoOcnPNep9V926PMjV5W4syNIv/EX/CSTHUZ7CTT5HeSGG1tCjANwqOxY5CjB4AJJ5qaWHnKXKjStVjD3jXiF2rTSXOmXCRElk5T5F6dN2fTA/SvZjl1ZRueb9dpSdrjIXgt4pbiOU+VggsgJbP4V58q8sPKzO9UozjqWIrBQPO8yVmkA+ZwVP0x2rohiq9R+6zneFopXZVvNOWOaNSuwyfKE7deTnrXWqdVzXMzCU4Km7Gzb2XlM0UalycYXOc4Hv+VfcUvZ4OjztnwNeNXG1OVGrpLXmg3srxJ+8WLBXOCGPY/5H1r5bNszjiY8sD7PJ8s+rTT6nzH8CvA+g+IvGGpePtOurzU72/vbqOc3yFERmlJGPlJYgYHLV8Db3j6XF3rVrS6H1NpNlZ6Ok73qia5kwPKXBC+1dHsa1SygKVWFGXvbHin7TXjHxb4c+HK6l4Zhi02Q3sQmnLHdHESVHAx3ZTXtPLZqlzTMo4qnXclHodP4QF/4e0i3e9uo7u3MIZ9SkkAldsbmOD/D715lPmpzuuhzwXtKXN1N7wpr8HiOybUBMHt5SfJlQ+YsiZ++COADivs8ux95WqHyuYYVVFenHU3vsiyLlT8pwQexr7WNVTV4nx8qbjK0ib7EIx82Djp6UKbkN01DYaIsnAXPvVc3cm1yB0kZvlGQP0o5rkyi1sQ3KusRWVgqtxknFZ1ZU403zHThqdVVVynETeD7ZbqQahplxaSzyg29y8zW9skeQGIQgAsVz8rEqc9DX5ZGGux+pKskuzNOytda8OXFpc6WRPp2myuftv2WKV4lcgeSzkFdrcNnoCO3NYNNSfKa83MryJvGlhqfiqGaw1gST6ZCWmhlWxihvIjjJIl3ZB54Zdhx2xVqnVnuYT9lGSZgeGdbOl6ddW+j3ljeSEiV0uovJ1JEViTEwAxIpO0ggLwByetdVHDSUrtDxOIgocqOutPiQ2tWU0en6Jd3c0ChboyBFit2OeHOSV/XPuOa+glXio8qR81LDyqvmb0KvhLwYNc8Uw674gWO504qyCytj5RVuQHjdMMOcZ55HauWWGlidT0KNWlhI66nbeI/D+nTa9NqVhPJpt7PBJErzBXfyyMsmTyVAXIAIxzThg1T+IwqZjKu+WOx4x8Uf2abT4teEorabWIbm+hYPZX0kZURLwOGDE4wOvqAfatauBjNXRyQxPsJe6j5f+N3w98ceDLG11DxikrmwVLW18Vwr53mQ54iuhj5iMnaWw3Ybs14OIwqpu57dDFQctDLb4MeL/2gvDp8W2Vhp2q3MUbW0s2mTxiV5lOA00ZwwLKqkHJzn1zXm/VPa/CejVn7K1Rvc+fdf8Oan4Q1mW1vbe506+tZNjCSJ42ilBPGWA5GAa86eFnT1ZtGvGezE8K+L9U8FalFd6ZeXFuN6+ZFBI0e9VcNg+vKjrXLzSTOmNmtT7D+Gnx803xdauL6I6fM18LOC+dcRzs6lwp/u8Ie/GR16j06NdLdnPUpW1R7R4IjDatZxX6Wc8KmVoXuJ2ijcEgovGQ20BsA45Ir6fCVoVdJHk16bguZndeK/C2m+HNFludQhW+R/kkjWVkdGO4FkbOemBg4+71r1K0YQjeLPClWm58nQ8KvPD2kvp91ZwQ/anuJEtvsVzb+asu/bjLZy2AQenTPPFeFODrXVj24SUI2Pnf4l/sw+Nfh7eN4j0eD+z4lb7QILCWVns0z6t84UE45ycY5avMq4OdPVHXRrwejZn+EP2gfiu1vLFo5m1NbDY0xWHzGQk43Hb0B288cYPTmvOlVrJ2ex1QwvtHzRPcPhz49+K/jbX3TxZpIsbaNS8+q3EjIY1HRQDkluhx71dOcqb5kaPCW1kz1u08YWMeivHJIdquqtdtMHLy9MsxI2jI59/SvZjXjNXaPPqUpRdrlO+0iwuLK9fTre2tLqGVY57GZS6TAr8zBiCUcE5IGFYE5ycEddOspRsjldF85Y09IpU0pb6aPT7dJ9l6u0Bo1zuAPGPnxgEcHdnPBqFJQlc6na1kdfpHiuyttYmmsrRILCKPYIxgbVHXbjp8xyfXit44qUHzRRwuleHLIi0v4rRJqF5pkFu+py2zGSRo3wLdG5RZDjAJO7Htj0r06WPqODTR59TAxlZpnFfEn4H+HfilFqXiTXtNube/d4oyE2rPC6r0IK/OvfkZ64NeDXi5zvJHtUIxo0uWLufMsx8Y/scfEawmSaXUPDyXsc7Wo3BLiEEjzADkJuw64PcY54NeViaHs9Tuw1fm0Z9eaL4vXx5pMHiTRNUnvNL1OZY0NsyL5UJIRVkXGQ6DGQTg4JHPJ6adL2dLnuTJuVWxU+OPgdtb8O6lpqxfZB5mxJwf+Pe5Ub4mB9mVTxzTjX52rvQxq0lGXMtybwD4q0zx54FgGo2+19StAszWsWRHlQDEHXncpz06dzX0lNwqUWlueZUTVTmvoaNh4WstJudXvNJlW41BpIpBKkZS4JCBWL5ADkgZzxkEj0rwqdapRraHqTUKtKzDxD4a1nxLfWkkqLp91axmMShMrKpwZFYDHBKhhgggqK6q+NdRpSOChgfZtyTG+EZjaeH9QgaxWSKwdpBKi4My5J5AH3htIzzlcd+nLUrx5bM7qeHd73Mv4m6dqIvNG17w3qKW94VaGJZi3lXpcBjDIB0yoZg2OGUcEEivLU+V3idU6a6nMeH/GuvaJfWjapqOmG2eUh4oZGgZW+YeUPnYSMhxk4weflB5F8jreoRUYK7PTxpOjeLLq31K3UXF7Cp+TIfZkclRzgkDHGM4rCUZU3Zo6IcsldkWpQ6Xod0+dPuL2VTtZCFSJSpGMcZJ4HQH8q6IRc+plKdvhRnNrE15Cs+l6a8rTHbDCHJ4PUsQMhcZGeAOK7aNFz/hs5Jztuc3q/h+x8W6gItSm+ypbh2kjgmeLyJsAJIpz1XbkA8HOSOebguSfLIiVpQujxP42+I7n4W/HXw34itdWvINB1A2/9rC0lKCWMHynZ0DbS2wscFeGI9aU4qNXXY54Sk9EfQVl4muPC/iizhhuJr7SrdvP1KaI5EkbqwRsDhizDPTopPGRTxNFPWBWHqvmtI9cj06HXre4uYFhvbOfORGQwcBuhznJBz+X4DljKUfdPTlDmVzlkXRo7S90fRtPtbHUI1YxRTKFIYcbiOe7DnnqOtelgsJLES1PMxWJdBaI878UeJPH3hbVtPkC2k3mu6j7QzRRvgswVXTcitg4G9Bn1qsZlkqKckY4XGxrvlb1PW/DfitvFWnS29xZDT9SSEXK27XHmKxdQQwYYJXecdO31rwlCVPY91K+5geKtSs9AhFzc28986MMxjYWDMw4Xcw24BPHGcnHNelhMVKg7o4MTRVaNrFP/hZ0Gn6YmrLoN9cThtq242I6IXwzFtxXhQWHPYc85HRisbUxPx7HHh8LHDv3QsdbS61Q74beyALvIlyyLK0pIO7cvy8jzCQMc/Q1hhMR7Gd0b4qj7WPLc1HtdUF7JLcQLHsj/cmJs9d3Jz0xn1rrr46U5GeHwSppa6mlqWmW2u2Nnf3tu8d7CNvmKpYAKQT9ckZx3x+fizqNvQ9dw5dDpdP1HTPCPh21tzGBc3jiGCO6H7yR8Ev1yS20Mef7tZXndNFNK1jibzVbRdSNtps325S5jfy0+WCTOCC2MZ9uvHsa+4y/FyUFG58lmGEjUd7F2Fi+Iy4Myj5gp6df8P8APSvsKNeLdmz4nEYeTd4ocnKgg7gQCGH6V3813oeVKLi9RdnIJ47fWruKS5VcGXA9KiTvoKL11GMoVW3cDBJyB+P6VlWV6dma0o8srnyz4nuovg9+0/a6889vb+HvEZa3lG4RiBjGu9gTwcyKj/7RLcZ5P5zOf1fF+R+gU4PEYTzPbPECXul6/aXVjO1kjStb3CyL5kOJFLIxUEYBki27lwQZvTIr2q+IcbSgcmHw/PFwmTWWuX/9oJJf3NsLR7dXVLRsksrAFctnjnPGPTPNTQxMpv3mVWwVKEdFqa+ui10ppNZmtzcCJB5kPlebnHR9pBO4Anvn8uOzFU4OCkcWEm1NwKDazFqmpvFazzMkINu9uEIwuFHMh6FeRgZJAI9q8ZVFGX7vQ92VO697U2tc8NWPi7wjdaHq9pDPpt1C0MixS7iBxggkYDD19fpXr06csZG09jx6tWOEnzR3PmK+uPFf7ONza6Na3n9qvfan5Flc3zS+Q8chUJv/AHgVHVm5znPAzjkfM4yFbDz5I7Hu4adPFR55blv4l+H9T8J+MdV8Z61plrb2viOyis47OJtxj1IeU6jeCSP3cUxDAkcEd8HyJQdOa5t2ewnCUfdO7+Fvxp0i4mntV0280LVcNNOsUDRFkDMA7IFAJOAeR/EOeuPWp1Fy2qx0PNqxcJe7I9ci1y31KS1mfzEinTe7BN5cHkeWc4LHk8HhQevNb0o1FK9PYmUqaj+8Yt/fvqUBFvBNE2SFMqlATnGT/FjuOPocGvaVKtVtdHie2ownq9DF8a+DofFmjWySvNDd2zibzbaVlkPH7xAykYzzgjHIHGM5654O0Ly3OJYxSrcsXoZnhTS9a00SW0V/9qsbZl2pKEWcruyVZyCCcZy2AT/eNeaqd09T1atSKaZd8SxfY7j7RbsWROXtyGdPmP39qnnB5wc9unNeesRKnKz1O32FOautzE1PSf7ZjhltStpCYmxZ2KAGZc4DldrAAY6nGfyr07KcbnA5csrWOU+KvwCk+Lmjm5jvINM1iyKyaXqaQqrrwf3RZGACkhflxgEZGOaxq4H2kbplLHOjJJ7HE/Cbxh4svoZvDt/qWlaV4m0i4e1vf7QWYf6OUVkBx0YyFwfmIPl9uGPkUVOjV5ZM7MT7OtT9oj33wT4Q03SIJp11QeIL64cs93Iyuo5Y7YlBIQDJHUkjqTjNfZYdUPik9T4vF4movcgrI67aqwNISEiTq54VfqeB+vpXfKvStZWONOskm7nhXxf1rw7Y6xo99ItrrqC7k/0E2wuftEz28ixQqCrBmYsuAeGKr36fG41x9p+7Z9vhFOdFOaMy/wDh5rEXh6K6udWubXxFf3omm05pB/ZyIsgljjljH3hHgMDknf7HFYSwrnG61OyNZJ6E2h/BLQNH0t9c1DTdRs7xx5r21hqTBg6DmQsHVXBAVsMvBJ6YwPKrYadPVo9SniKU1ZO7Oi+E/wAYPCXjy7n0m1s9Q0zVLEt59jqG5LoLklWUYGQRg/w4B5B78+GvWlyt6mdWq6CvbQ9J10vqKyxRyGJyiqY4sRnZnkE9h7jBxn0ronR5Z8tzSNVVKfMeb/C3wtqngbTdZtvEeuRzx6hq813YFJvKkKMN77VzgZY5wnAxnnNKlJxlqKcYOF0d0Ll9Qfa8Uss3lq/lxNhSAc7ckrnrjOK9qLqz0Wx5MqdGLbe5o6bqQvLFRY25iVlJ8y4b5mXHYAds45PUjParhF0Zc0htqpHliaT+Tb2wluGIXYCd3LHvg4HuOO+a9eWPp8trHhRwNVVOa55nq+jPoV0L8l4dOvZPJYWylJI/nMnmnBC7B8oOeBjBBBOPAr0ozftD6SjUcVyHU6JcpGIpxLavZy8/a+N8pyTknHPfnNc9FQqTvsa1pzjBpEviWHQNcVLa7gVleOSANFJ5Urqw2v5bqQwyD1Ujgdq9arKjKPIjyaEavM3IyPDlmdKsbeBdQm1dVOxdQZA7PlSMOUwOuOVAPHPU58qWHf2dj1eenbezHz68+urqlhA4t7m3s54fNe2k2rKYyu7GBvIIAwM42+9Z1JShG1hwV9Ta8L63a61oVvdW4jjBjUSKrAqjnhlBPXDZGT1Ir7HLMRTlSs9z4XNMNUjV5j5X/ae08r4oumtlb7do99ZavbpChZzDORHcMzE5H7wQYC+pr4zO4p1m0fY5VOVTDqMtz1XxlrTW3ghNY8T6fa6aYpUkQwB5G2birAb0zmRNy7QPxrzpx56aaR6sJWnys6/wHaudJ0qeTUDIYothuFJdZYzIxypB5J4+bI65IzkU8PipUlZCq4eFT4jrbmzhtraa6iMhIY7Hyeec8n8O/SvYpY9rWTPJngaa+FEkU5uLckRszkbTtzgknB+n4V3rOWqbgzy45LJVfaIy9Q1iwsbqzme9S0jtZ1iczFdrbxt24JGGO9eeScjjkV8rVrSlNzW59dClHkUJC3urJa6otjO8cdyU8xIiwywyRnPX6kj0+ldMatapHUl06cHZbjbw2uoiNDM80sCbHmVjG74YnHGMgkt07H6VvQhFatmVaV42Yl3olhqs9o0aGG4h3S+WjEHdjvzk5988GvYqulWp2W6PMpTnCXvPQyFkTR9YN3LZXEc1yPLa0WMspl6B88gDA54HTnmvPjUWGmpM6alL6xBpM0ovEtw2oWqx2DCOR1jy2flb+JvwBzznjH1r3Fip4ySp2908T6pHBRdTm1NG7mv7SykhsVsxOXDtBNAClxGMB1IXGG2jAPQccc15OPy9YZtxR7GCxv1mKs9SjHY6TeWttdaPJdWzW83npbTeZGysMhk2kg4HQjpXydSUovlZ9E+Vq/U2LvRdM1yRY3UWl/KVaQiDBdgO/Htjn0pNyjoi1FSWpv6vp89jp1vb2cINtCBulc85HavbymvFVdXqePmVHnpPsYLqNxUdjgA9a/WIV4xipSZ+UVMPKc3GKJ2sysLOWCkHAB71yU8VTqVeWndnZLBVMPT5qjsRhMDB4HUEcf5/rXqaWPMUpX1BhhuOD0HFDSasSqjT0G232i0l32czQyFsnZ1OQenoTXhY3L4VoOUtz6TA5hKnJRZ2Xw98HQa/dTXGraqljaWlwrTrcsBJMSc4yeueO5Pb3r4DE4qWDThSPuIYVYm05on+Jvjeyub99J8PvZSvpUyQraNA0ckIUMHHmE8/NnHy44NeRh/a4irzSe56FVRpUuSK0PK/2qvCMviP9n3Wb+5Aub10gmRZgzKdsyEZxyQenA716FXEShGVBMzw1FStO25yHwR8V69qvgvSIdZsZbS9t4HhlAhESJ5ZCDbFnKqNpXnuD9BllsKk240zhxfs4aSPoPTbm/GnNJZ3PkGFwwA6Eqp4x07njvn2roxGFhzr2+7NsNiHUpP2b0Rl3njGWzvLp9Ss9P1CzjQubmGBopWYEcsmSMkZyRg8DHWuiWTSUeeD0OalmsJ1OTb1PMPENuvjXxf4cuoo5rHSxFeOYoYzllaEhMNjKDvwckgfUePiVKEEpbnsRkpXsS+BZ7e28OWemaZY3VsLdSjNOHkRZA37weY3DENuHJyfpX1mUYuXsfZI+NzLBRjXdSTPXPBUkbQaha3E0Yg8gufMZVGR1PPtW+d07UozHkla1aVM4SzsLCDXLy4sERYW28xjAcYwvP0/TFcuVwhXqKXU7M2qSo0uVmp0GMcjn/Gvv4rQ/OZSkpEq+vB780uVFaLceoBB69alxW5onG2hIFwT/TpQ2+gkPHAB4989akq5IBz/AIcYqBxJFArOTZVhxU9uvtU6jRy3jK+mjhENu8bbfmaLnLkDha8PMarjCx9Vk2HvLnOY0aS/u9d0lobQRwwxGBwx+UNnJAPpzj34P08CD9rDlR7k4qleTfU9B1zWvE9rocEehX6aS1vcpMSYVuPOQH5k2nHUbsehAzxkV4+Lyidufc9DDZhCS5Sv8cPE+oeK9A0p9IubeCOQK0t03zGJCOWUYwT1Xnp79K8Olh3Tnbqe2q0Z07Hwp8fZrPxV4+0K21e51G3tLOyniN2LcO0+yY7mCggBcZyTjAXOO1ZYmMou8hWShyvU95/Zn0iPxJ4GmvZ7m7lsYdZmNm8zlpJY1+VN5POAgXjPGAM9j6GDlJ+7E8JxUa8m9ir+1/4U1LUfhdJBpunpNK9zDJuA/ekgnaoPGOpJJ7cfT1sRgKnsnNnqYPGU581PseFfDq18WfAtdG1TXPD5nuLi3lGm2stwEVZGGQjheAxPfljkAkAAV8yk6czKtQlOPOuh9cfC+7ttV0K21DUlSbVEBjmii+ZElC/MAPUHHWvsMBiqUVzTPmMQqrlaBta4YdRaFo7YW8qMGYhsMQOxxyRmvQxOPhP4TTDYOpCS9prcr6To0OoOyecb+2PyyRyMskZbPPQfoeK8723tmlfQ9F0o0U2itcahpt0jWepWsNlaRBoQmQpQYK4BGMH6GvapVGn7NrQ86pBr3kct8NJ/EXhfx5q+m3M9xc6WSsmk/aEABhIAKjuWBB69jXm4yMq01TT0G4QocteK16ns/iTUF1TSHivAlvEe6feBAOOfXIzXZSy2nQhebM6uaVKtTlijgdNilsbowiOSSznPmRSgHaSM7tx6LjAwPc1wVaMrOUNj0I1YuabOt0axge4uLgoGkIChiOAO2O/X3rvyuMaju9zys1qSgrIsX+qx/avs6AyyHg7Twv19fX86+iqYiCfs1ufP0aVWP7yWxQFtFpQedzI8QUZjUA4PqARnP4187jctvB1WfT4PMo1Jez6gNQgv44JId0JZciN156dCD0r5WNSUJWifRSjFqzMnURNHfPeSkCKMAJtHHHP+NdkMTVkjnlhV0KsHjF2t5LmyiuZjFhMvGUHOOhbAPrxmsauMq1VyNk08HCk+aK1LYutRuUk2qw82RmDtJgN78Dvn9Kyjh5TXuo9KnXhGad7M8p/Z98aazp+mXvhjWNFvFi0DUpxPqUdywSadnJ27VXc3D55yB8vpXl1KcqdVKRz4hyjUck9z6GmubUKkzBIYx8w3c45/nX6DgHQhTu9z5XFe2qVLdDhfHc0usaPeS/ZfNt0jYwQyDKuwHBIIwecHv0rhx+KdT3KZ7GW4dw36lb4a6ha/E7wZcTT6YlpZ3ETWbWhQAgY+dSR65Pp16dKwyzDKrUtM4MbjJYWbjEyt03gOW08P6Xpt1dwRBSHBWKMR9ApPAAHHbnb35rfMMK6NTmhojsoVlVpcy3Z6po0txdWUbPHsKoG/DH5V62WY2ElySPlsxwc9aiLy7nzn8q+kWjueHL4LslSAJkswwOfWiUla5UINtGTpviS11XUHsoI3Dpn5iMDj2/z1rh+srm5UdtXDOCTZz/xKuWsLUkyxwsVKopyTju35V5+ZTcYXufSZPThN+8jt7ay0XXdOKw+VdwWwCSBM/u2IIC4zwcrgg8g4rzpzowdmhwbxD5kYknw8sI7h1huLi3QsfOhwCHOMfNkckcjmtqeEpVFzIxljalGfKxPEvhQ31haiOS5ms4tsLW8cgBYZHHPpkjk+nIrVUIw0RlHEzcm5DLyfS1t4bGOzubi+jbfDv3RzQvjGRJwU43DKnBGRyDW3LG1rC5pTldsj1qKJ42lm1O0/tG1jAS/aIw3Sq2fkaaMgsmc/LtKHrtOK5KlBS1RvGs0+XoYkCatpGp2sVrLPJJGGUW17p7lEyoJkWWNyjDHTgcH1zjCEasNLnSo0qmhf8R+ENe8aGzll1C2htoHLxRQI0LkEdS2ZME88jNdkaM56yPPl7OhN8ptR2HiQpb28C2VhBCcLtcvuHIBPy9P1rr5XFWOdyjUdznfHOkTTtbW95qS3Zv3kt/szKixbHUgqynqpBxg4HNeRi6bqK1jtwsoOXmfKHiTwhrv7K/iyfU9Ms7uTwRqG1L+2YsMDcHMaPyOgYjJ554zzXjwozoas9b63S5vZ1D2f4i/D34d/tC/Cu21nwrfWVtKoC215Ghyk2BiK5VT5isGwM/eU88jr21oU60PdPOk6lKqn0PgzxL4Ru9G8YvoGoZ0/xdbsn7yRsx3EnPDNwN5+X5uVcjk5Jr5GtQUW0fSUa/Okc9eLr1k8kUvmWsSXiyM5Xy7ZLjjBYYCoR9B0PSvPdNxdzuctD3r4SfGbxJbv4nttdhXU7fTvOvnkglSRQS+WjjbdtYYLlcNyBgHiumFeVNqzFVpqUD26H4yWvxI8HaJBYa39nW5Z2torlAzkLgGMHPzEE9OcAHsDXuQxbnGzZ4tXApNTRZ+H/wAH9Z1qSy1CXXLi4vrb98lrb3os5oo37ArGwDDo3zD/AA9vCU3UV7mVeUKas0dzafBbXNS1O4uDqWtabJOTHJPLqR3GPj5WMZ/edM8+nNdzwcqmlzz41acVcqaX+ynpHhP4lW3irRNZkbUVVjqNnOd32lWUjdjnBLbTyMZHGMmuGrlS7nbQzeVPRIm8VaBrtn4ZlvbrS7p4iZxcDyVmeHJAilCoxbYAvIAPDc4HNcMsrlHU6JZlfVnnnja3tPHHw71q3s5rCCCSGL5Y5FY7wp3lUYAfeOeMMCR3HHFPCzirIFiVUZwfgP4neI9L1nxTc+JLWKO40rToZrOWOFkS6SNl8xevzMwyw5JBLAZ5rlhCtB7HfUqQVNPqej6P8X9K+JUt5e6JHEZ7hUigS3mk2277iQrxt86MpORgHdnAOa2Unf3jmhquY6Wy0O11DQL43F2Xu7ZVwbxRGrzYBB4wSoIP58jmu72ivygk5bnQeG/CWpQ6NLollLE0bP8AaL/UGUs88rAnIQ8leCAOwXn37knyWRyS5VKzOxstGl8U3SWt+AkenopVYUwJCMZORzgEZwMdfesqcliE4yexUl7DWCvc5n4seDfDfxO8O33h6G1RJFiNtHc3m4yQ7mDEAjJKb1UgHpjAr53FSbk4X2O2mnKPOlY+LPhb8Yte/ZH+ImqeHdVja50nzf8ASbPG4RygfJNGM8qUZWBHDKV9DjJVZKPIzp0mtNz1e6/a88H+JdYuZb+a/wDJd3Us8AZJORtkB7BcevI/OmpJLY5nCSep0/wN+Jem7NQ0KHWbLUbBbiWew8mcCWLe5cIyk5GCzLlTggjoQc+7hMdCELNHDXoSlqjVsfHFxoXjW7Fz58Vrc2yq88UZlSGYswQsgUk7wXTIHcZI4oclUlzI0hFwjqegeDvGSN4RupLO7GpmGXy4ZgRsPIBBPRgDnue2McV5VZS5z0oNcuh12g3Vl4t0O5uNKnXSnCiOWCWNSCWB+ZG5DcgZBxXJNu52QSSuc7470NNa8L6/HL5t1qOiQtcWr2eI5klEJZSgB64ZlwQQwBGD3hN3uYyXNqeE+AI/h/rGpafNJfJrPjC9gKvFLYPEIZdoV38ojYrkMcsuQdp9Dnqo1lFmcoNo9q8NXNomshtHtLazjWMCVrdFjTHqy+vXkgd+eDV166qK9gpRa0NK6htvFHiqeZLuGa6jRY5Vt0MgTGOCyjGTgHBOeB6V0Yag60dDGtVVF6kGt2tzrWkvbRW99pUJJQTQqI5VUYJYtg4JwRjGMHvXrUcJOgr2PPqYmnV905jRvDHhnwvesILe4nMxaKfzZZrlZcg7txOU64JJGPXrWalH2j5kaRg1G0WJ44+FXhjx/wCH72KbSLaCXypkZ4olMkTuF+cAHBIKKwx17dTWM5bxsaU4NdTK+EXhWzn8L3M39rap9sQLZ3Ru4TCtx9nUpHKiOobaQS3J4LsOetenho0/ZPm3OPEOopqy0O00Txzqfhi2EYlF4EB2Qtk4BAOCMZXvgDpk+1eT7Nzm1E7Izdk0z0fQo9O8ZzNq1rcEEL5dwc5QtwSOfQnGR1/lvSWJw0rxCp7KrH94yj438PWWtaReack24ToVWVRhkbsynOQwIyCOhwa+tpxqYik/ao+Tryp0aidJnnPhS8kn1S8u/E9tBpet6Qiq0kZKR3EKtzNtDY2OQMr2z715/wBShCLUztWYVG1yHpNpcaL4r0m6tz9lN1cxq8sUo6hlwrEcZXapOR0xzg18lWp+xm0fTUq6qxUmcV4x+HVnZkTi+jv9LcGOPTUQFN4IJdiM78Y2/wA80QnzLUJbmQNburpGgu5laQSKlsqMMCPkbyueoyTn2PPPPdhfZN2aOWs2aNx4qj0O9jtLfU4hAW3m2Z+pIACnvnjHGR0713VcLCp8JwwxElI6C38eyJiOxsBBEeACuAzHGOCOO3U49815dbAyprmR6VHFqo7FqfUbPxDaR3OoQQxtAAHmlLBo+h27BnBJIwFJzxgkVwJvZnZz3ZUKaRcX7Tq6LqARVaKOdRMUDkDdzxw31x0rrhVnT2MqkIy3Om8P/DSynudSv9RvJYdOtyqho33yXEpJXYc5/jIAJJHzjkHNd9PMKqqJI86rg6fK2ZBSJWkji2hY227eu3/Z+vSv0jBVXUpJs/OMfSUKrsGMZHQHnNd9zy/i0B8hT0A96lysTezsVb55Y43dE35XBAXnOcj69D0zXJiHNx0PQwsISl7x8xftK+D7bxXaam/2eePULSBLnT7eK0/e+Z8+0bgdxDbGjHGA7pmvz3HU56y6n6BgnBWj0Nb4efE2b4hfCFLzUra/+2Q3MlnHNDbvM7skgMUrAdAH8vdk7QcAmppVpVKag9zolRjTqcy2O90KLW7mxaD+xGsrS4cOJAqhmjRuEYHBHKtjt8wI616tDDztc83EV4J8rOuku7ybSEFxF5U0suESHklQAc4HIztOe4zzg5x6NefLTUWefh6adRyRmX/h+32y3MESSM0376BDkseufukt0IPPue1eKt7ntTdrI2tP1huYo4mmmlOwsvzbEzgED255PeuyjiKqtGByVcPSleczC+J/hfTvF+kSaffQLcW84CPMG2NHNnEY+6xywZgPl+9joeR2YmhKpBSlucGFrxp1HFbHk/im/fxz4a+GutSG6F1pPiWDSbu4uwu6EbiCzjkBztXnPO5vavlKvLOvGL3PpaVOVKLmn7p6j43+H2i/EXTLEeK7OKxvrV42W8tZwuG++FUnBdMj7rDBwfXNexLlt7KSODW7qRPNbbVvEv7P2vWei389vqfhHVbtorR42kMtoAh+TaSQOsagZ57d65KeIlgal3qhVsDDFwu3Znt+n67b6zFazabPHNFKi3AdjgGM5xj1yf5V9S8wVampUtGfOQwEqdT9+bJilgsIZnV5NwCjA5Pp0/mPc1MMf7SPs5fEOeXOE/ax2MG98PXVxdyTW1/5BkYyeTIishGAMZC5ABPq2c9qwdLl3O51oSjFW2LT2Mi6EtpIRKWUqSpf1Yt0PPrg4GOMYNeTVpRjK6PXp1YvZHPR+GINOu7VLOX9wQFmJJ8xwvyqHwwLZP8AETn3JzmlP2ewSpxepTn1SSTVttsWjvg4doFhJgU9N248d+u3oPYV2xr8q16nnvDuTehja98NNI8ReJbHWCbjRPEcgMN3cxxLOl8mCEWTOVYoGBydpABHHBrGrShW95G0Z1KC9nbQ4ub4XwXetadpN54kn8K+I4YVe3utNjC296oz82CBvIx1B4BAzmojQkt2Yy5VLSNztvGHgi+tvDWmXmo6hqniAaDamOW308NHPfOxKM75ckbVJbgk5GecCuaSqKXuO6O50qcoarU5nxRrnhrxF4KuYPDkUkWu3kUc9ubsyebHcDyzC5d87TGzxlyOVCnPSnVqU7WtqY4eNVe43od34Ouv+EoWW71SEu6s63MNyQEtHGd8bnhSwIx0IOVbpXfg5c2kjkxsvYpxQnxAvvDkulRRQaxa6ddo/lwy2j4KZJDqBtKsGwcqQQ+3Hat8fKlKNkcmWyxHNeS0Pnzxv4a1HWNQm8eeH5Dpni3S42lnfTJwsWrwROULJg7lfbCGdG+YjPUgZ+Vq0Yr36ejPpoy5vdnqj274beNpPGeiJeJBHaSiCOae5muc25R1D7kyAThecHgBuSO+FOrzafaNo0nDV/Cd1rHhCSa80fU7CK2vtSsmCiTUHLJHG2PNeNQCBKwRIw+MgM3br1yg4tNoIVHK9mc/431O58Kah5t9PDHo0sYWCMXBimLopYhhgFt+OPmGcHjvXYqsYxunqcMqcp6NnNXHjm+1OKwhg0uAys26OOK4NxMpcY3NgFQfUFx3x0q51ueOoU6TgzoItD8TNHLqlstoupTMBse3RGCgjO7LrxgHCkngjHFZ06d9DaUkT6vos9xD9m1zUYYYbmHYLLy8JMWUIyqd4O45CjockHPNej9Vc4WOH6zGE9S1pMl2usT6OJFMtvC0hUv+8mBfCOrEEFWAbsMMjDoa8+OFcZ8rOupiI8vMjStNAmstWWSOEiJlVjJPOXJ4Ix654HsQ2c8Yr045c9JRZ5csyjG8ZaEWo6hci4nS8smSIjEaQBfLJOfnLZ9McEeufa6kHTWxFKoqrvF3RHoFzCmrxSTLElzNEqGWMbZCCcAE46dME+p6Cvn8UqkovQ+iw8qd7X1PO/Cmo32hfDC3NraTavPaf6MbP5o5Gbyw8QjyWxGVZQCxAzu5GMDjwderG6Rpi8NSm02eVfHiXxBo/iPSvHFtoE985sbWxuElhG+2l88yrsOd7MFGDs/vDPAIrmxspS1ludOEowpr3dj37QPFmhfEnwLpdlqi2s97f6Wt3d6XLOJWiilBaIsRwCQAygncuexrHD4q0eVk1qb57xMn4kRa7pfildH0vULvTUe1trhba3hCI0R+eVVkUAeYDHgMCRlwMENXMmpvQ6pxsiSTQNV1e33X2ua9dRW6HysXRigjyylZHZBE5ZVBGWzn5j/FXeowjHfU5eW2p0H2Cw8SxWNsUfUEszwbt3ZidpBc7mJYEZOTmsFC87XN09LmzovhC10qKM7GgS3OYY0uHcDDZz83QZ7Dj619bhsvpOnzyZ87isdUjNQgaElhaXEd+krnzpVXfKoBKZUhAGxkkAH1xu968/D1IKcqcjtrxk4RqRKc3hK3gtIljvLmC4ZSRMLggKT907ehwccYxxVVcMt4sKOIi3aSLGn6a2mwpbktMzfP5rR5DAZ6EYXjcOD1GeM104TC82lznxWJprZGT4x0gXd7os8lwIBbXRlYFA6vlGGVz0wT1GRxWePwcqcLs3wuIp1VywNzT3giscKBAiAvtkfOOpyD09R/OvYymtSjS5ZfEj5zNKNadTR+6LewyzJC8M5haNxIpBwsg7r6EEH9fWvXx0VWpcz1ODLZuhU5Voc3rWmNNJfGO2ZY55I2nDXDwvN5XKDzFOVwwHX096+AxToymlGJ93RdTl95nR6FrMN3ZlJpbl7iN2AZzudOcYOQDxkHPJPX68NTDOUrxZ3Rqcu5rPrl3a2E8CzxXZuFxH5shIC8cqQp5x7d656VNKXOtCq1qi5TJEmpXbPFZvbwzOMpI8bSbTgcnkZA5PTHHevVeOq25JPQ876jSprmtqbMGny/Il1N86jJY8Hsf6j16162GzGhgorl3Z4uLwVTG6T2RBLpkyybcZ3dOD6+nWvrKGaU6yXKfL1csnSfkiKSEoWQ5BB5HrXrwlzK54lWHLKxJYSGzuobiNVZonDgNyM+/tWdZKpSlFs2w8uWomeq33jKbXobUtpNjDKEyknkhpFJABwSCB2r8RzKnPD1nrc/ZMtqRnSTPPNX8KNfawLbSrkwSXRae486AsSzuWkIkOM5LMSAO/PXnXDVuWnzM2rw5pcpzv7Vuo3EXwvvvDNhaz3s0+nGO2jsvml3ArucLkfd3A9e3rjOVKtHnlUn1NnSkoqMDyn9nTWrbW9Bh8yO8jvLRZbBv7QgkSV1SZ8E7uCTtJJGcFgCcivcyLERhiHfZny2d0Zeyutz3vTdW/s6Le/+rSVWdSobcD8uDkepB49DXu53h+dKpBbHnZHiEr05dSm9pLqFzKEjNwxYl8Yx1OM59q0weaU1RUJonGZe1Wc6TOMNrceHvGU2p6hpd1cWkkwNvd7G272hYbQxwAMR/dz1J4r5jN50p/AfU4NVHTjzGT8PNd1HxJbTPDPItl9ruonijgSOKBxKxbavU44HocE8Z57MrhNQvT3PNxzpOfLVNnwr4vg1i6W21GKSIPO1r9muIjGZiGwQNwG7I/u5Fe5W9pUpuNVHl0oUqNRTpM9B8R6Zpen6ibfTSuUUCaJOPLbGNp/P8K48nqwpzalpqb5zSlWgnHXQyNmSOeT92vuPb01JRufDRoVYxcmhyJvwP8mtuZGT5nuTxrnHcnoKhsaglqTBPlAwAPSpuWkKoyxHUZoHexIOpJ5z6VAczHDjk8EUtGirki4ORnFZtWHdGB40sRd6W/ljNwxCRjtk556dhXkY+ipxPp8qxLp3RyEXhbUdHjisrQz483fgrlFAPIB4xweOvWvAhhKkI3ge46tGfxM6/Soo775ri8d2Vvub8ZP06/nXq4elKUHGqeNiqqozTpLQ5nx9fPpWs6FHcW8Q8P8Am+UzJBuWJmHBc/d2k8e3fjNfP43CLDydRH0mCrfWKV+p8x/teJFffE7QNPXQftFzfaf9ksXjn8tEuJJsBiB8pIz0yB82a+Vx0/bRPfppwpOUj3D4HeA9U+DWhy6HrF7avdG6NwjQuDiJlAwwPTJUkexFXl1T6trueNXw0XJvm3PYry2h8R6NKroUjmU7JMkHpwQe3Xgg1+kUKkcVSs0fKNywle8ZbnyV+1FFe+J4LLRtCkubHU9B/wCJjFAkvFyo4BQ5yWUcj3OBk18NmWD5ZtxPvsLVU6XK+pm/sseM5NX8H2WhvrkQ1MXk4tdMLZmZQAzStkjjJxj+ea8Wk3F2bPPq0/ZzPofwqJvEMt08s0quJHDJM3yZQlcIOmDg8gHufQ179GMZLVkYiq01yo9K0HTjDDumKhgCAMgY/wAOM9KmDarJR2HOyotvcw7nw9a39zeRyNHcWszFnhb5gR19+9feUownI+Vq4icdDhfEli2mJNqFtPix0wGb7RKMseRwMEEqMHj2HTmvKxEY894dD1aCbpNVTQk1S+1G2t3voZYGmj3ZlG/YOM5YZUHHvXNVnW5VzbFUKVGSfJudDaatp/8AZywJJvIThjyCSc9eeOO/FehRqRVBxSueZOnUjXV3oUpNbttPsHvoLotDJna8fKsR79ua8BVquEk3BaM+glh6WJSjJ7FGPXSZI5pD5DHMjy55+mT0GKKOIqTqc7DEUKcKfszbla61cqqwNBbgqcnq/wBM4Pb0r6Wu6tenZI+ew1GjhZ3vqV20m5mvwsUxiTYCzeo6Yr5yng06nLM96viZKnzx1LWp+HbG9KSTIjPboQjuAdnIyQTwCdor6l4ChToXR8zQzfEVK3I1oZ1rpcd3cREKzxx8FACFPfkjr+tfEYiioSukfbU6nOrXNDXNR1LSrSI2ulm4+bBRXCsi8j5QcA4z6gDn2zdDEOOhE6Ccrnznr3hzXfAvxJXWr3xbDpPg3Vbkz31hdB0iXgfIqru3MxGd2B0PqM+Zi3zyuelWo89G8dz6D0zxRpPiLRYtQsZUm052P2cjKiUDIyF4OOv3gD7VVGcpLlTPLg4yjZrVEd1bLe2V0kuxAsTJ5ZGdwweMDr9Pevdo0o8t5PUz9u6VRJFn4d6Qug+FLS1jhMEexW8uQ/PuPUEZOO3FdmVSUK8rng5xCVS00jV1CxgvEbzYo5CMgBgMev4dBzX2FajTrxfOfP4TE1faqK2PO/h18V9RuPFWu+GdUaW6uLOcNHLsUK0LcqSQeOuAMD7pNfn1anHD4j929Ln2mJi3Ts1uevQyAhXUjaeRyOa+/oTVSkrHwVSm4TaZNON0LjdhtpAJ7GrcL6F0ZLmSPHbfXW8OeJZG2i4AcjBJ5565P4flXzFefsKzbPrK+G9tTSRhfFDWbvxlqNpbuPs+nqu+dEzl0H8BPHBPXByQK83FYp4hWR6WFwvsKXmeheKby3mvbjUYbf7VD5bQmdWZCsqnIIdSCBzjr/F7V6eKoqo+ax4WEk6KvJmXP49uNMgfw/YlzqoXzGnnbKQoW4aRwCNuCPm479K444icPcR2Soqu+drQ7S08WrpcVhZ6jeS3Vz5W1XSBeQDzlkJ3HP44H413U8Qoys3dmNbDuorRR0FvGmqRGS6skjJ4CS4YhQeOxx+fFepGKlrJHm1ZOjotyOTw3YGaORYvJkXlWi4IP0OQfxBxQ6a3Rkq77mZrOl3FnpZkOoTXVxLcJBBuxGib2A+bbwcZ9q4Ky5WmenhZJ6m/ptklhp1vbxsXRFCBm6t9cV6MWraM4cTze02LVwrW+1XGHZDKEx/CP/r1jLEQincmOHnL4UcKsDeJvGEGq2qbre3iWNZZMbDk5YEdSR8oBGMZPtXJRqKrUcnsehTpfVoO+7I/jxaWOq/CzxTpt8m/dYPIqlMsWAJR168hh9eDWWNkpwdjy5RmqiqPofE37MHhm+1L4PaxrHhvxPJ4d8V6ZqAheOWJXikiKB0LrwW+62G9AR6V87SbULxPtq0I1KUJ20sUPiD4G8b/ABHtrEeL9Nt7yGSdrbTdU0dVDXd2eQjSuCVX7wwQo3DGe9clahUm7sjDxjDVGxY/Af4lL8Lba3W2sfE9tfGOcPJllmhAwBIxKlJYyduD02kZxg1pHA88dTetiVzJRPHfGHwL8b+FLeS8fwpf2WnMSWjmjdihHOdwXDIODk8gdzXlYjL50tUb0sVCo+RnL+HPGd54L0+7isolSSd0e3usj/Q3HDEKVblhgZBBrzozlHQ9Bq9lfQ+wvhP8WE8a+H9EmtdWXSfFckUsbJFIdszIVLZj3LuBBUkZBxnBzkj3sDjnB2ucGLoQrNRS6Hu+ieP/ABEiTanqdtaGK22WpitpyI5d2dsg3/MjFgflbOP7zZ3V9DSx93ufO1MvXs721OO0/X9c1m6N0IvJ8+V4DMSZmmDAKFBB2gDnBBPX8t1OdSejClhYU4+8j2nwTousaNazSavfpNuUMkKszeT1yNzde369K9mn7q948vEyhe0dxl74A8I+Lk+2yaVZXAdsiaJQpJz1JXHPrzVezhNXsYqrUo6yZlXnwf0+2SU6XFYGGYbZbHVLNZ4WHBwHXa6/iXHtXP8AVotbGzxk6qsmfMvxu/ZX8Vw+JIPEfw/th4du/uS29pdia26DBBYIy9/lKlRkYIrwcVl0m70z2cDjYy9yod7onh6/isBZX96bnUbOFWvZZYjEJJWztbBGAhO8ZXqRmvFlCdOV5HvOdOppA9F8NabrHjHxBpMMNyZ7u3ObqSCP5WCgFVc8bc5yGOelbyx0YL3jn+pKTu2ehfDjwPFpNn4jvPEuo266VDi4nSKXc0bIW+cNn5cjAyMZxXzeIxThK8HuenCEaNKz1ZBo2peFLfSLXxRqOkrDdal5iaZp0MgaQWxxiQoOHO4DkE55I6YKw0KtaasyMRUjTp2W58MftGfDweJdZtLyHS7lb2xUyvC7hVlt1ZmMMYb5tyjJAAYbcV7NXDvmSPNwtaKldnaeDdN8PfETTdPv7bwhZXNuCYryeW3AlgChgIUCpg4G0g5GQMnOcV3UKHtVyo2xFTllzt6Bqv7JfhXxYP7Xsrw+Frr5whsgzJnIwW5Ax1BAxyeSeBXNVwVSndmUcXSa5ZI8b074keJfgh4s1bTNXvJPEkFusMLajbhZY0hf5ifMIDcb1YBunIz3rmpV5U3ZlyjGrFcp7B4A12DVmuNT065nisZPLMk8JilhvQhX5GgBzuKjGThgwAHrXfeNZabmcKcoHt9rq7z+HJRp8839l+X5/wBmEWyY8dAOrYGeOx47ZPm1I2dpI7lL3bXKV98Q/DmgeBdW1zWbxYZZIUMNwsZ8yQxk5jdSRg/eHPBrnlFpXMZ14wSitWedJ8RtU+J2qSS+EtF1Lwpp95CJI9bMSGF5UO4phgNwJyAy9cMDnOVxpR5mdtOM3DmketTaOl4bF4dOhknne2gnMkIUJApJcSIeSCGbGOm7r3rtnDSyIVRXI9H1phcWllbaTcafeq/+k28cY2gnovzHleRg9enNehgqs6PwnnYqEavxHV6RrMV3NNFceTCVjLorswc4IXaQF4OcjHtX06xdSolA8D6rCDc2UH8E2GoRTnUbWG6M+eAuFAIxj1z0yevHtXp08BSnG09zzamPqRfLAmj8IWFmkiWiSWjuQS8TncSD1546AjnNdc8BR5bJHNHMqt7SZ55JrGvC4l0xbCaGYXTxyC9dI5ZITgJLb7flkUbW3KQCQwweOfisVhp0JNrY+pw2LjXSjcytG0HVLOO51PUpoLWe2TkxM+x5GdlJDEA9hheR05JrGjUUZpo7qlNKm0d5o/iKe1itvtt1fNHI6RpClqYwc/KrSck8kng/iCen11Ck6kVOa0PmMVLluqbOwPPb8D3r6KHLypW0Pl6k3JvXU8/+KXhNtek0y4jIjltnJ84orkLjOADx12nPXjjmvmc1lZ3TPpcoWjUkcrceCW1P7Le6fe3sOqm2k8m7lLup8xQAZFIwVGW+X/aOexHzMqcqycmrn0s1CFuV2PKPB/xi8VeDPGGqeGvGGLC5VgbGIqwSZACCgLlshz91s4ycey+TGLjJqWh2ppx0PTdL1DWfMe91DS1tnnLxxywTtLE2xmG0NsUruwcEqMZPcV6lGi4tS6HNNpxae5191qOkynzLZwtuqJNG0Tsykg5bj2GO1e7UxFFJKKPEhRrSvcim1mA6g083lXEiT7WiZQGSPbvPHdtpIzz93HrUvEwqU2mhKjOjP3Tj/FGr+Ob/AMb+D38MaRY33hmSdLjVZpHKuhCsksTYOGO1lYZXIZRg4zXy8mvas+ggm43bPYLaxg1K3iPktDPLhgMHLYHHOOOh4Pr71rKSekQSd/eZoOl/awrGrJE3mnd50ZkLJuycYYYLAZ716+CwcK3vSdjzMdi3D3YITynnLMi5z94gZ5/zivtMNVpUo+zcj4fFRq1Jc3KU7yVreNW5BVssoGWK98DuR1runUjTavI87D0nJy5ojbTUItQMjRfMikYcHIYEZBFKnP2km1sKrh3BJskurhLSISODsGcsvbjIGPfDenaoxOIVJWZrhsO6j0Oa0ww6x4hu75bMblP2U3LpgwmM7tq5HJ3PnuMoR1GK8SNJYtN2PdqVXhFFXPDNG8P+Kvhp8dNRudJiP/CN6lbXEl1ZrI3l20i5cyRA5BLkbtoHHmgc7Rn5SupYWq7H1WGaxVFNnsr/ABI0jQdLurrVpbtYIJIkN2YCyfMoZ1G0DcRn5cdQwzgjLejRzGcI6vQ8qvl6qy03MqTX9Q8TalHf2MUGm6RJETbXEmZJrjOBu2rkLjJBDEHgDHOa2lUeK6lUqCwz1NItqUExhighnnK52odjKrKcgBhjcemS3AJ9880qUoStfQ61KE4NvcmhvYrYeTFHNDqUmdxlUv5YA6EISMc9zyBwew9CCjB+5ucDvNWnsW5NSvprh18+C8gfciwm1cM4IA5fcVPynn5R/St6qqyWphRjSU9DyTxzfS+Do7fw+trGj+KPFdlckxxDOYxAxON2EB8iTLDJ456lq+LrwlHEWvqj6ig1Up26HrtlqemXGjzowglhfeJolIMWckMD1ychgeCflr6ClXjGHvq7PIq0JzneLskY/iLRT4k06ddQsF1jSLi6hWW1m2qpYqoXJJO0b8sc4O5sckgV5k6cnLm6HpRnGENUedeL/iX4l+FmvWlu8Gh2nhJ1ESXFjZST/ZioGFcs4y2WXDbcANko2cDkqe0pv3XoNWnrJHuMXjPTtfa0e0f935UcpkdsoXbooOBzgDjC49K3wlWVKfPJk4iKqx5UWLp43YSpdrbxD70zMMY4zj15+tehWzCU/hOGjgYLdGFq/iuW51e2s9NtisAQhpbmBhuO4dSTjAG8nAJ+6MDnOdN1KrTZ0TUYJqKJLXRX1GY3Ja7idUyvmDaw64PK9icgcjP63XpTw/7x6kUWqr5Uih9klGt/6Zunuo4yizOsixsCCTghiCfr09KKdWM1d6CnCcZWLsNhcadZA22y4uUcGSHIkDJnHyM2Bn+Lnr0r2KMIPZnmVqlSD940YVkFunnWjRyw7x5jopOSx6EH0A5HHr0rXEUpchzUKsJ1NWYVh4qudOu3iltmk0hEVY9R8zJ3chnkJ+XHy4IHPHTGK87D1Hh37x6WIofWF7jMzXPCuk+MvF8x13Tlu4o7cGK5TKZQhgxLLhicooxuxjtyDVqVOvU95ESp1KFL3GYOtfDCw8P3k39mW2oz2l1YOI0uH+1xwzbgFyHkVyv97DHGB0zW2Iw+n7s5aFbm0qajvDXh630m1kZ9Asp7iYBJma3T59v3lxvc465zwQM964qeHqU9ZanoTq02rRdi/qvwx0fxLbtd2unpplwwN1FqWnv9nRjlhsYowYjBJwRjk/MeRXLiZKUbWOnCwd73PJ9P+FUnwr8X3l1bXJsNH1ZmtzqO4CaCTyC8Tq6oFyztJGNwUcgZ7N5EaFSi/adD1Kk6VT3Fue4eDdLtxra6gur39/KY9sUJnZo1ByWwBtUnkZZt3QAdM19BQhDEfEzwa05UbKmivPYaF4u8QXNhq9taW/jLTmM1tA8gdLiPrHPF5gbCMEw2BlGDjnq3LJRhNwSOnnk4qTL1l4BtfDltc3NpYwWl6dpBs7dBs3SEng4LYyc8jPJAHSlVjZaI3pu60ZNo1w/+kSG/N6zXCIRGpTYVIByPrk4+g96qE3GzuROnzJnQLPBewtLcLE8TDagaMEMM84z1yB/Kvp8JVjJe8fKY6jNO8CK48P2pQSW8Ea3UcWyKVQSVAOQAewz25613YijTnBvqcGGr14zUZbD9F1WXV7SXz7RrKa3fyGDlSGIGSVAJIXnvznP1MZfJq8JMWa0ua0ol91ViQUDDPQ16sqEamrR41LEVcPomJHZRXM4QxAuw2fKo3c9h614+Y0YQw7sj3csxFWriVd6HEWcGn2Higz3V3eX19f2yFJ2wYZoxJJsdMEAHa4LDaOGFfKYOMYyvNH1+OlNr929i74l8JW+u+HdXhDQX+6eKaCyufntxhsu2wnaXIzyc4AGMcmqx2ChXk5UysFi5Qgo1Nzw7WvBTfAa6h8TaTdwav4ctFMd9p15GW/s4SHL3MGwklWYndGTxuPIHK/H1KTpvl2PpVJTjzROu8feJPEM+haVq3hNtPu9Vl0mP7Lp2qRkmVFOS6mNsMzDd8u/qVJJxmsqUbaWuTOakrvQ39I0PUviX4VsZ18SXGlXdszSNPoxK2827HDwuGZsbRjBIByc84reVGd7oiE6ctGdP4Q8JSeH9Hgvvt0+sXN1FG8919jeFZHC4DbTkgHBIHoR0JJpqTg1zI0cYWtEfd3F6sk08l1FHaKhDKY283O7J5yAF4HG3PvXr/XJqKimea8FG/M0OtbnUft32MP5UMW1iUVPnU5BBLZyAAP7p56npXK4yb5jZOMVyo3bh50eaMwh12gRvNIqrJxuIHcENxzxiuuMqsoaSMZQhF3SGFgm796QgIUiMfMp4Pccj/I6V2YevVpJOZyV8PCotCjqU/n3VmIg0gV1Y7lAyM4OevbOBxXdXxqqyjFHn0MG8MpTFk8MQWt9cXUNzdrGYiv2UOrR567uQTu6Ac7cdq9f6jCdP2kFqeUswbqOnIq6FrU11p8IurdjJzE7oAq71yGAzzj6jvXn08ZWw8XGa0PQnhKdVqUB1/wCHrYy7kWXEpOAr52vjgdDgbs/TJ6VjjMPCpFVoI6sDipNujN6o5/VhNamz+1iSxkeLEv2YkEYwqg7T/tNz64r52U1UfuHvKnaF57i6zZ2Vroz39pYSXt7akCOOOYiQAYz8xBO1fmbaAcnsc1NWM5QtFajhKN7s9A0aeHV9La4RlB2eTMiOxRXKBiM47bx71rl0VOoqdSOpzY2pKnTdSGxyL+GBoWqvqtmj3T7mZoAFLOH/ANYSW++xxxk8Z78EfW4jKqbkppHzdHNJTTj1NvTIXiw6CaxjBLfZVYbGJAyxAyQQTjt/j1UcGnNStscmIx8Y03FblwsQCemOoPf1/nX1UIqMbHxk6nNLmY+IiPIx071M0p6FRdveNnwxqGnWOs22o6nB9ueyic20T8jcQR68AjvXymaZWq6ulqfXZbmzpR5WzXTWB5Ud4qGOYpglQSMdM+/Q1+e4zC1MPL2S2Pv8PiY14qozlvEcbaz5MsciM+QRJKhIClgWGOCMgFevXHHY8XI6MXGS0Ox1FKS5TxP4U+F9bTxJqkAYiz0/UbhrKJt29I3LP5MXyqpXDL8xJAPOOorKnVcKkeTQjEUFUTUtj3QWcq3SxBd7Z6Ic5H5dcV+r4asng26uuh+aypOni7UixaSnRr/fBGIkZyGXJAPY9Pp2ryKOEp4ilKUVqerUxk8PXSkyp8YdSg8S2nh6Fd0kumahFcmBoiYwPKl3Mc4B+XK9eN/418Ri6FSlP39j7fCVY1YXR5T8I7nU7HxX410bWLw3kzamb23ZpUf/AEd1XyyMYwCARyB0/P3cnx3s2lJ6Hy2dYB1ZucD1XyTHtYrsHTjsa/RacqVdNp3Ph5U61CykX5Nd0vSrGP7ftjZ5M/aGBOHJwASOx98V8JmGHrUsRzU46H3WX1KdajaTuVbaO2uNRkk8zIXknGBjsAcVzRxeIi1KR2PD0J03GMSe4H7uEbESQL84jYsAc884GfyFfc5dXlWheZ8HmNGNF+4RenHSvXXW54qYuePl4x2/E0FXJRyeeT056GkUx44GBjt1rNjTEzzxRshaX1F4GcnIPYGjcHboc343v5bKCB4keRBIodIkLOy7uduPYe/WvnsxquDUYn1+V0VKi5Jm7b6xZXkQlSdAu3LKThhj/wDXXVSrRjT95anjzp1VV0MTV/Dr3Vx/aelyLHK5AnjIysoGenoeTyOtTOmq0OaO52063JLkqGkdPg8RaSsEtt58SjEiSJxkdiPXpXzuPqckPZS3Posth78p9D5t/bSsZPB7eBfFVk6mTTNTSNURQ2HxuGFx3CDvXx2Mhyq0j66m1Ww012NvwdeeJfEnjrxjPq9lbabqM0lrdJpolGFiMZWPzCAcsAvzEd+OlZ4W6fIzyWuWS5ux3tjrusW9xeaTdxERkkQTRMSsijOVHXGMAZJ7j6V9VSxNTDpRTPJq4ONW1RrUz/HmhaTrOl25tLaWPWbcm4trgjOZQMMpOeU/ziu+o44mnpHU1w1WUK1pPQ+Z9W8BtpWp23jjwZZBvF+hXQOo6O1vhBLyWdsnCgAg/j1r5OvgZtuSVj25zp1nyt6m18DP2lde1LxnY6J4pt7Oyni8wy6jLlZpHBdirgk8YKqqjAG0Y615PtnSlyMwrYeUZRlfQ+lPhT8TpPiD4fbUtQjeyui0j+Wd3yJkhR25IA6AZzwK+syyeHlrUep4WN9um1HY7W0trGztAwxh1wSc5YY54/CvsqVSjG8os+cqKtOSUkcH4tv41tp2hinFrPiEoFwG3HHXoAM9fbPevExHPzc1NaH0mHcKkeWo9SXSL2TVPDWl2V3beXdIyxqsUpclRkZ3EZ5H9a1jieen7OS1ON4eWFnKpfRncx6PaLEqtax8gBgVHzHHf34r6DCUoQpbbnzWKxdSdS6ehJeabFdWpiKD5QAoAHYY/lSxGFpuDSjqb4TGzjUSlIyxplmbkNcxIzR4CkjgHt7V8vhqcKNZ859VjZVK1FOky/He27XTQK+ZVwSoH+cn/P0+tjiKSVk0fFyoYi3O0xAkMiuWIEgPEnJO4jJwB9fWvj8zmoVk6TPuMtXtKFqiMyGObVneFCwjXgs5zk/Qfj3/ADrXD1K9a0ZbHNXVDC3lbU1zpFu0DQlMR8ZC98Y619AsDB0+WS1PnVmEvac6ehesdQuXEsN1BEsEYCxOPmZh6npjt3NeDVyXmn7uh78M7jCOup5v8Yvh/a+N/BGs2EmlJqN28Dm1ULlkkx8pT0I/rXk4vLJUtLH0OX5nHEwbRw3w01bwT8OfDWlaDe7vD+sMBt0y/B+0bv77cYySCeMgZxng14vsJ4d3kgTjzNpHq1pp8NuVuXkcJs3qpO3Jz1IOP85r2cvSrN870OPES5kpxRznw0+JUvjKxknvJLK1XzmgigjZgwIP8RI+Y8Z+UYGe/U5qtHC4lvoKvB1Ycj6m/rL6ndTNDAnlw4PQ8sO9evXzh1YcsNEc2FymNN88tTwXxX4sg8J/Euzj0ixn1PWrmMRTw26kiJc482QBgBjPBbPsOa+bnOLlzXPcr03OmklsfTmg3LTaVAHz5qqA5JzzX2WU4mMlZs+AzDDyjLmaLN5dx2Vu0tzKscSjlmOO+P619K5K3Nex5FCEpy0PFLXVorvxZdXiYngjkO0zYHOepzgdK+Fx9RVajR+g0nywjdaluK/ivdckSeQubtiBLsCpEijB4HPr615dOCizsqVOx1HhPxhZWnw1knYW8sduCjJvJEoODk57nJz15/Kvo/rKdG7PncbhpVK0VDY89n1w6HPcW2n37R3dyqXaySMsgjhRwBGW6kHdx245zjj5+VVt2ie7RpX/AHa6HsfgP4Ware+HF1/UI5IbCZwEcwss/lLkFVVT8qEZTHGBgg4xjWjVhSlrqzfERjThyrc6fVPE+lWViJYZJL6bbtjgihkV3fHIIZRtIOQQe4PHXHtRzC7UWj5iWClUbbLenme70z7f5EqxKgd8rymR0b6HPvXpVMXGnFNnA8BK9iprM9pPoV75zL5QYRvOxK+X8wDMMd1549RivGx2MUorlPVwuFlSfvGf4Y8QwvO8mpiNhaEwW8UQKtImQSzjouenI4wfWnTnUnTujrrRppq4ni/xVFaajcXIuLR5b+JorgTLuMMJUDCHHAXqO5Oa8Zym52Z2QjBK6NPwkbOzghW61O3fSrKBLe3laRI/MVRgMcnO9iTkHBJ6cV69CTp02jjxS55WOStf7N8d32o2k6y6jqU1t9khtBt3xqQ2cE/JlSclj68VpK7pNs5XSVSPKfNPhfwnqn7Pd9e/8Jlpyf2NdGa1h8UaaoBDFyyfaYRk/Lh1z/d6ZPXzqWHlGF2elPEx9iqCPYPDdi1z4I8G2rX1nFBcNdyNdRMPLkizK4Kt7nBBz3r0HDmgkjlqTlSml0sc3qsDWvio3MF/LomkTsJryFY2kt5n2kmaEAgKzMSXAIzksRnJPDzypuxtTgpRc2dhpSrrHmWuq6jPqWl26R21rYRgQNKXG1c7OTlQc8j8K7qbVfSRjOk6S511POv2iP2QNL1vQr3WfCsKwzpCXl05+ckc7om657FWyD1zXFmOXU1T5oI5sPj6ntbS2Pz/AFfVPCV7a39lNNp99ayGSG4hba8bKSCQf4TkYIPp0r4HWnOx9rSqxmuY+0Ph18YNE+KGnJ4e/tdTfXtupYbtsspVd7B1HAZZASCMDoRjpXsUqlkmYShzs+gLHxoLa6sjHp7XZjjCR2dpCql5iuXl2IuMnBPyjgH3xX0mCxKT1PFxcG1ZHRjxzJ4olmsNOVbRYw8U8moDymDDgoI2wwbrkEd8177xEXueAsI1LnkUNN168g0kWGixwwfYyftFywyiNuGfY7t314/LOFa+xcqPtHd7HXWOtsGkMk0d0ZW/0aOFfmxkg5PpnJHtXZT52jCrTjf3C8tubYy3uoupbyypRT8qrknaPXNKdTkWpjTV3aO5yPibUbDxNE9i7SWloseTJGQkrAg4EZIIOSDyBXy2IaqM+jot0zyTUta8eeMbO08L/CjUbazt7KWO1v59UtJImvEHIDXLBQ5GCCi4OGUj0Pz+IwzXvM9qjeq7Seh18fi1m8U+LrHTbjSPEHiyTSoluvDNtcoLCxeFg4ILAlgrjIGO/NctPCrEuy6EVsTSpQvT1Z454c/aAvfF3iu/TU7m7tfG9vLFaQ6BDaJsRUBw0JjBZlILDGMbSTz1Hs4Wl7B2W5w61VeXU9Q0T4dtqWnTLqGmXWqXl/Mbie4uYvLEG0rtCElSBlSflIIzx0zX031XmhZ7s82dRUpWRyN1pOofszW8+s6RBc6lo+p3Qjv7dV3rbBIyRNgfxDGOOCueMqMc8KTwktR1Ksa8VST1O6j8caFqej2umaiRb6tOoElzcIscWWXIbzB8rK4xg5OcjvXdVkqsGzhcZxmux8+WnwlW0t/FmpWtodV8P2eptY6ppUieZKm1EIZQuTtKOgV1wylARjkjwpYSM9T1qeJ5IpHmOr6wvwh8V29/pF42peFNWZ7ryoFWSZJdmDER8oDbyuG2fwg4zuWvNlSlTneOyPRpTdVXPsv4QJpnizwrY6npesy3VyY0ulWdVikiDAMuVBzj35B/Gve5aVejzdTzKtecalkZus/Cjw18U/F98L3UoxaWypNFp8VwFgifZ88so5LIGPy8joRyOK+Sm3Ko4I+iwrpRj7Se522reFoLHwpaRaa8NvAkR52rN0JIHlnopQ7lI9PblxpODCpXdSWuxy8Ot3y6hYXh8+a0iUhWx5oPAGcj5hxkYAAx6V2qm5ROVSSZ2tjra6xetfaVcIXgh2SCRGAPAZWOe4wcY7Nz2xtRk6D5mRWXtVaJBo2gWHjDUDcW16kV9GqrI4+b7wyGIz1PBGec4wR39qnKMlzs86pp7jNRtNubPVljGsRXuIiF8tcFAw5IwdrE5z7YrsoYpTq76HHVw8aNPnsaipjClskHJZuPx5/zyK91YylF2bPm6mCq1n7SCMPxl4Gs/iBoc2i3YAMzB4JiMmGUco4HscfUZHcmpxap4mi5IdCNTC1Fc+e/BvxPSPxg3gDxuZz4hs5p5rbWp5g0M3mGWUMxBUJGITGVGMAKDhSBj4GMvZ1LH3Mf31PU9bF3ql26WR1eFb22OBGAxk3YON4CjcBjG7GCOor26WPrVLQiec8FTheUmdh9rnstISa42mdYxuHQb+/4ZPpivqqmI9nQu9z5b6rCdf3Dizq721tEuomVUlkaBFdt25icA4GcZwOvt0GTXxlerPFyaR9fh6UMMtSz4cm1+LxQtrNblNJNv5zXDRH5pMAbFPYAHOeehB9vay3C1IWVTY8rMq0XdwepifHb4Laf8XNM08TRF7yzuY28yP8A1jQFx5sansWGSOnzYp5nllOouaG5y4DM6lN8szyz4BfGO48ZQ6poWpyNBqOmubOSS7TYqhnbbkD5Vc7QCP4WzjAzXzVCrKnelM+lnH2qVSPU9AbV7K21W3jgMcs6IpNvFtIdic/OM46Y54PK4rrhH2itHci8oO7HX3hrUr6VBFbSASyLKZSrBHDHnkAj1yOMdRV/VKz0RP1iHUi0j4d+ItO8P6/HBqx0uWXUZdUsr10MxgLFWdWhYYZd27bnOARxRLKqkY88jOWZUU+Rmn4b07xbpOlxprHieTX9RkeVpJbKEgFnPyY2cRoqjgdAx4PODwUUoz5Wd03CdPmizutE8U3NzdLc+IrO2tYGVkDSSDJIbHA6AANjkgk5IGK96OH56bs7HiyreymvaK50Mvi3TpdFuoPDsdzcShA0s8SZEZO7CtnkHapI4wQD17fPtTo1VzvS57D5K9O9OOpwc96t9qkiI7RW0UbOZJF27n2ouBkA5IDZHXoa+pjWjWk1F7I+enh5QjzSRS0DXI9F0m5mvnWz3IjrvPJYrgAZ7kqDt6/MBzXRQxUqcbHNiMJ7a3L0OqgmFzpYnZlI2DLHBz3PHboeK7K8lVpXZ59CjKhVscZ8Mr6HTfDlpo10yQ3Vs9zuLYUSAzOzOMYBG5mBPJ3A55OKxwVdUos3x2HdeSsWdamsluLqW9EssyPHNZxKOY5Nsgbr2KMUOR0PHJBr5nHzVao2j6bAQdCkkzxX4fTWfxeie0u7eV/FFhhdShj1Nxbr+8OHEZchlIUKVC8fLnquefDU1XfIdNafsFznrieHo9PnWNhFY+XbszGJiEkI53SDOBzk5wOw9BXsukqXu3PJdf2nvMydKuRqlp9ut72SOe4j8xJCrySSoyDLB2/hxkcdfTvWLgp9TZOMGjsfCttPp9rZx3VyomncyeQvLyHHU8kgAAHA4717OCoJWueLjMRZNROg1G7hsbGa7nQm3hUyyARl9qgEk7RzwAT36V1ZhWjQjZHj4GnVrVG7ngNz4evNTY/EjxJLhrOZ7zS9JnXzBZwIQrIm1R8zqNzMQV2qMfdLH4mVGTksRLqfb066cfYQ3R7bYW1nDZ+esUXlTt5qpbKuOVzgYyD/AI819PThRVLml1PDr1KzrKMehg2LtrOu32iXfly6fbNG81vs3BmwGQv7gqCMf3Qe4B+bxM3GTtsfSYZRlFSmRy2FpqL/APCNapotrqWmxKtxdKoR3nfajByjABgxOCcnGCOAOOKm3e89jqnFN6bHh/jbw/8A8K48b6avhW91PRtCvrpGZ7y6kW3tYo5GeSMbRjY/JPOcK2SScspxc5XWxKjy6n0FodwzX01jDA11piwh0vXnMs28N9wiQZIP97JGRivQp4eTV0ck8RysydY8XeFvB2tomsJeC7urqFfLkT5CZAoGHX5SATgqTnOTjaA1YTlVpysbxlCrB6HfRa48pW6FpA1pgYYXACkY65xg5zx9c+9exSoTqwvUloeHUxEaU+WC1KGsweX5l5EBEThXVRuG0kAgZ+n6Gqq5c1HmgzWjjoudpLUxik+jL9pZHuFVOEgOSRuHIHfp2x0PvXkKrUoSsevVp08QtDSTxGDC8rxu/mKDGnl4ABx+nGce9e5QzKPI4zR89iMsSneDMx0kuZGi3ufMlZnYKSq7k+bapOMnAXJBxnPHWvLdT2k23serGioQST1H634P1m6s7ew0iTyAiAyy3MjMzRswL7cHKnG7DY42jaR1GKqcjujtlC8eVk2jwXBmhiuJGaeNQzLEqiGM9WwMcgEkZHU4Prn18LUlWaR4OKpxw8XM6LagkCYAdySPlxnuT+ff2r6u0IQ94+O56tWp7pl6wG1MxRW7u00RE0bRt8uMEEMfQgkD3Oe1eFiaNOtK0EfR4OvVoU37TYg1jT4tX0WfStYjiNvdRFGWMBw49B12kE5B9QDngVjUpxhT5JnTRqudTnpHiXgHw74v0zXr61k8VtMyuEglYNJbzFZpPMVwSTuxJGd6YBOQ3IIHzVOElVtTZ9BUjF07vc1Pirpdx4Sv9I8d6/J5U3h/UI4ILjS2Ks9vNIoczKWDMuPlwCcl+mOm8o1KcuaZEnCpDkW53ehfFPQfFemQXljMFV8NESFfkZ4OPukZPDYPBx0Ner9aozp8ttTxqdKtCo3fQ0r7WNUu9Ge9sdMWaUuGS1aQQyToMZKEj73BIyOelTTwEppzNKmYKMuRGVp3iLTtcvD5N26lpmhNvLGykyD7ykso5G0kgHoOgBFRKM6BuuWqrs3ZPEjrd2lvCss0rxiVYI4CSM/xM3RRzgA8nnFXDFTn8jOVBR6blZdRnsLx7twvkyqjvDIvlsFPJc5IwBn7oGQc9uB0RnOk/aGNSjRrLke50VrMbmFGI+bBJdWBDYOD07/T07V62DxzqysfO5jl/IuZDNShvG0q+Nj5f2swSeX5pAQvsOzJPQBttLM5twUQymnaTl2RjalLP4en8NWNnZ/abBpVspJfOKC3TyyI2JHDZZVUKeCzr3687w0YQi2dsMY5SkmbL6NDJKclzDuDLCH2qGGeflwSDnoxI4HFdiwsGuc4JY+cnyQ3KfizwzqN7pF42n6Ut/8AuP38KqFM0YzmIk4G1gzDH1r43OPYSXLDc+4yj6wo3meKX4s/gnrHgCa41ezj8LXEN481hqtyrNYq6oQbctzhHbyljX+FuB1I+ewlWNLSWx6mLg6msdz0fTvCEHgnSbi2066ub2G6JKrcsXI+b92FLfNhUIUDuFHpXvWU1zQ2PMi2o8sn7w+NdLMcN7prRJdebsn3sXMoRWjbcoOFYYzwByD25qq8aPs/MdKdRTsza1uzWHSDfmFpQF8wiPLMpOCeAM9PbnHSvnYSSk7nuyUnFGLp9xbX0cN4q3MaALIMwyRsOM/ddQc8+g9Mcc9kpOa0ONQ5XqdjrOnS6mdHELTzSodzNHtCsMZ+bjgZHOMcfrlRmqL1ZrOmpxuhltLPcxzWxgksJdpjYhMCLI6LnIbBPbjP5V9jCCr0VZHzVSc6dQg8S+G/sL29/PPHFHbKXdi6LGpKgbnY4C98c+ua+Rqt0Kzv0PpElVpJPqRxeIY5bixIQSWl4SYr2F1eCQbSQwcZXBxxzzX2OX5o5xUUfIY7KfZtziO8Q3sdpppcq7nlgqY3HHXj/wCtXoZhVg8PotTlyz2qr2k9CEG0i0qWHY2LhS5QnO7cMnGenXoK8SGLVOl7OfU9mWFbr+1gUdOuhpWj2+n3+bt0CQI8+4M8YA++doywxnuTgH3r5qbUajUVufRJNJSkac/h6yuB9ot7SGW6UCMTKxR+OzN949c4OfWvWhirQ5HHU8uVOftOZbG5Gx0KKxtWiMcExbzCU6qR94c4wDznB/GvKvOFXnT2PQqRVWnyPYz7yWL7W0JEkSltmFGWPP8ACen/AOv3r6V5rPFQjCC2PmXlscPNyJJ4h5hCjCjjFfcYVKNKLe58PjNajsMMZPQcEiuxu5xuzQbQOecdjn/PtUN6jhG8dTZ8JTabZa9bzavE81kn30QBuccZBrzMxhWqUmqW56GAnTp1E57F/VNd0i+8Q6rFBZz2titrssS3MZJZjIGXHy8NxknP8vkoYKo6i9tqz7SePhGn+6OL1q0vrtLQ2NwIZIZldlctskToVIBGePXPTpkcdmOymM4cy6GWCzdc9mdqnwnfw14W8Q6+buS6utTtYVazkc+TaADadmFOMhmLH2BPc1+aStTxcYH3Tqe2pOS7FPTY4bSNruS8WAxMEw53Mwx19x0r77G4qNLDKmux8VhMO5YhzZSnuluwvl/dyAS3ykEe3ftXBlOO5Xys683wPPHnW4+xtNQvNZ0pLdgkEN0ZboEZDR+TIoH/AH2yH8K9TPKUJUFOJwZJiKkajpyPL9c+HEFl8SovEOiXMmpXS3T6beSPdKQYg275gowTGVKqOCoYg5Jr5elg+Wipo+nq4qFSfs5Hqd3O3kpbsqlk6uB1r7nK8PCNNTb1PhMzxDlUdNIyNagtbjR7yO9dIrYxMHeQ8AY612ZnpSsjPJkvbNNmD4T1aw1XSraf7Q6zLxLbI2Arg5P6joT6e+fBwkKCV6zPbr1Kyk40jsI12oqjBAGVIPavq8NGnFWifHYqdSc/eHYwvpXU9DntYeuc9hjPFTcXUeFxkgYPYHilc0tcUsAGOc498d6Qr2EDADkD3P5f401qS11FHpjjH4/Wh+6CVyGWeG2u1eRS8ojIUEZAGefoa+YzOUac1Nn2GWRXsnZmNrOk6PcySSRQr5xPmeaoKjOc5Pr361zyxMKtP3Tqp06ik3U2OmsUH2WLA2naMgfrXr4S7pHzmNXNX5kbOkz21lFcfaG2xMpOMcZ/z/Svn85wrmlUjuj6TJ8Wm+SR8Rft56msfgjTYUuGLS6uZkUMA4whOQOvGRXwVeUm1KR+gx5fZTUD1L9n7XNK8X+FLS/+22Vzrs+m28VxHaOZhbRoGWMO23hjzwec5x1qsLdu3U8BVFF++dJraWuti/0EKstqD5FzLkqwYbWwCuCCOOQa+kpRkpJS3OerJ8t47I37aW58LavZ2d0Wk0idPKhYqW8t8DIcnJHf8cV9JhoSpatHgYipKquanujzX4k/Dq98J67q3ifT7hI7HVh5OrHzfLKx7SA2WO0BRuyevJ708VRbXteh3YWsq9o/aR458Q/g+viPSLC+8LzwaZ4lt4ygkiuCj3sbJ8ykE7g2Dj23Y+nwmKw0Kzc4n0+GrQqXpzZxvw0/aE1bwdqHh/QNR0mG30zRy9vd2o/ds7GTcHIyAWHH3iRznGa+bnU+rS3CthZrVbH1N8LvjHoPxMJnsXuLi+tULSaavPlOTyRgDcOwJ44JxX2OV4pScbs+bxkWk42PRI76bX3EMdpJZrG37w3C7SBgYwPfNfcKfOrJHhTtRjzXK/iKFdMvLGW3AheRyJMAAMMHj+v4elYYuiqcFOx04Ss8QpU5Pcmt/GFu9r5s8flKSRkuFBA6nnt/9as6WPvBeRzV8rb91MuS+IoUDYjJYc7SRx9cdq6qmawirMyo5RPmuYbeJbaGR4rmTfIpy5QE4J6AYHrjH0r5XEVHXk5QPrqNJ0YJSFDxrdLmIQKxyJSOST2x26j8/pWShNJO5tOUZdNDo9ItkttKv4oXWWQlsMnJHGO/f8KxxFNqSncqlLmTjFWQRfZ9G03cM+Uo3F3IBOT1Oe/avpsLjKVOmlbU+VxWCq4mo7vQz7PUL6+1SLywBbFNxU8BQenbrj6dK7aeLq1ai5VoZVsJRpUtdzoXx0BBB9ele6lpeR8zJ62iJExi3gYUtwT6isKtL20k2d9HGzw8eSB5z8S/hVY+NTbXxiX+07Jw8Mpd1IUDDREqchGBO7rnNcmLwFOvCyR7WEzGpH3KnUy/Dg8T6/ZXI8Q2Vhp+sJMyLFZyl0MQOAwUnIBHIya+ExGFqYOd47H1dCcK702Kev8Aw1vZdf0/UdD1C50TV4fllnI8+3kj2kbfKY7QQSMEceoOQayU6dT3ZLVlyUlGyGQeN/FHgzTtQm8YPp95ZWDYlvNOhcyTkj5ESMDJbHXIAHrgVx1YRouydzShCfc3vhx4r8JfEOJ7/RIDEHk3SvJAIirHpuJ6khRjrnA5rmd5aGzrOMuWSOz0i3ltpTtcshckySAc5OccYHf2rqwuKeGlc5cTho4mNkZfxVmsh4YuY/tLR3QBMUStnzHxhVPHQ9/rX10Mwjiqeu55FLALDVVfY828N/DPxLqGmWsjQQ20kzlriSSVgUUr/wAswAQx6cHt1rzlgateV1sdFTHUqUmmU/E9lffDa6QXupnUVmkSNFS2QNGpHAyOvTJOOnaoxOEnhrXOulUjWjzIk8H+KdI0CxubXWLC5SWWFYrGWwkVjaSAZWRl2sCPUNjjsa8qVRmqTsRWd5Y634gtJ5ZIrq+EMdolxeFIkChgTkgBfmCL2x7c1CqXZtBSim0el61+0Br2u3lvZSwx2llYAq9vaXAWCb5lKbvmO4Ar1HTvXRSajK7OOrCdbS5u+CpJvHej6n4i1QWkD2QLq4j2Tysg+VVOCXXBwS3JBwPaq9aUJ88C1QUIJPc0tT+Ktp4h+H97oltbpptzFblruKbBeeXj5oj3TPfr2IHGalV9vHmqM5akJNpIoaNbvqPw81m3kv8AAubiHyL8bgQpBkc7W5yGGDjPbtXnzrSnK0T0pRjCCUh2g6rZWeiTG0dGuHLsqBtzSNkjOeuDj/Jr6qlXjTw9nufOYmlOtUTWxxfjDU7NP7Gt7ONpL+JHW7mBbdPI+3kgjoAXH0xXg8/NVuevT5uXl6C6Dq8l74f0/S7K1US2V40xRCDNK7bgz85wqlvlY8krnsDXtxfMlY5q1O71O/8ADdofDsl8LSCM6vdhZfPSWSURqeAXJAG8YPA9eK6ZQnNprYwqTpwhY3B8NrP4g6Xd+F9Sk8+21FCtw8oBY5OSR6EEZHpgHitcS1Tw1keVSi69TXofLXgPwxoHhH44X/wy121txomkxTXvhmS9IJuoxIhKu44YgM7Y9OOdteZhKqi0pntSar0nyfFE9u1R/BrWbWcEUMzy/KkFghkbIyT8q8ev0r16sKcoXSPCjUr8yTOC0ie50LxQ9q9lLHc7C8TxwOuIRlQ65H8OQCCflJyGIbj56UalJ3gj6ZVIVI8tVnYS+Nrl9Fu9MuCk3nWxX7V5gYJwSCxGRngY5BBOK63iKk6dpHC8LTjLmjsfPX7RfwZ8P+NYpNQ0S5tYtfa3aZ5Yyohvmxks2OFcrgFvUZPHNfL4uhGavDc9LDylF6bHxzPb+J/hnf3kX2e50u4mRoLq3uIwC4DA4Oe+VyGB9wfXybzpaSPSjUTPd/g9+0SPF3iMaJq1qbF51L211HMcxyADeAeqqF3EegyMmvRoV7aImeH9ornt1tFrF9Yr/YGs2yT72lt9Rvd0sag5+8y5OCpwNo449MH2KcpzZxVKKjHUw/FHiH4tfCa4FlqejReJ9LuMTXj6Cxk+7wWCkbwm0FuVwO5713Ko6O558KSldI9s+GP7RPw18SWsIsdSt9JvjiJ4LxQkm708zoefXH0Hf28NiuZLm2PHxdGdJvlND4ofG3QNE03yILhdSmOSI7VfMV8KWCjbncT0wPepxVRP+GcmEpVJyuzzLwp45W78QnWfiFp/ijS7CeUR2M0sRisLVc4VZFUggnaR1YY9Oa5KVJyf709idSNFe6e3yyaJJqFhZ6JcxG/kbzo7izlDrEFGTJx14/kKWIw8JrkiZ0cZVvfofKf7TfwV134f+IZPiV4LuLjT/EFrIbu7eybBnDN88uAOc/xL0KlicHr4s8HKj7yO+jiKUotM5T4b2+lfGvT9O1bw/OfDvxQ0BX1FJHYt9ouFmAKtwdq4I9lA7gkHWiva69UdM06a538J9M/AX9ou0+JfhvUrXV4zpXi7Rwft9lKNgkyTteMHBwPlBHbg55r6Cji7w5Xujw8RhpJ+0pbM7HR7G38R+HdXsNbKfYrkvBIm1QBv6kEk4POBnjrWyarRbluZVf3PLKO55r4V1hfB9wPhp4ksZ0vbKY2+haqSsYvLfPCIS3LIpAx0KkZHBz58ZuDcJHVNOpFThv1Oe0HwFdTeM/Httb3bLP8A2zFaeVE7LFIptVZS65weWY4KnHY8U6VFTkUmuXm7GzqnwWvvDWlXj3Uum6/YXYb7fpr2pZMsMG5UFxtcHBO3byqknIyNK2FSTIji7zUYbHhujfCbxX8Kde1TxL4bvbjUPDcSBbpPtG1Y4BvZlK53DGMo2MckEck189VoTpp+zeh7SaulI9L+AXhWa98Hax4kt9QGvDUN89xcLbLHLOqjCwkb9ybQPuYxuB7GsaOElJOpc7atSnSSpHofhDT7O48TJp/2KNbfUoFtp7xyI/s6hg6uCxBV1bpjdlWYYHIrSrQlKlz2MlUjH3Eyaz0G6givraNpLX7BcCI2jLslIJIZumDyuM85xz1GYo1Yr4jSpSi1dG9a6wunCC8jjNqGQqbKQ+ZI/GOSpIyOG56VtNyqaROdP2e5LY2MugXcb2KCRJUwWZcspBxjCjBwGGCc8A9MVxynVovlR0eyUveLtzGI72FXDlncl55COdwO445OeT1/vdeuB+1pu6LkoyjYr3viC402VILXTvPMMbRx3RlEgjJx95cgnoOmen41CqT5rslU42sX7HXbjSraC6ms5bgSNmJlbawPXPze+eeOor3KeYSdHkPKq4JTqnh/7QfwH034qeEBdRSDR/EGjWge3uJ8ILgtx5Zc9MndjJwD14Jx52MqOcU0deHpezk4nmfwy+Msms3NppfjAz23jKGEQPFcEh7yFX2qT1KzAjtgkEkcMc54fEunNM2q0eaDie3SeJdN8Qxg2CXFqlox+1NcTMcAckZPpkAk5xgjtX0VXEzrpNbHiUsNGk3ckXVrfVorW9stRIkjQi38hi0bMUwZO5wMsPXk4HArzoScJ+6j0WoyhY6zT9furC0uEvk/fBsxvnK4bsc88HP4V7tPNJUY8r3PCrZc6079CZPFEwitWniWL5185B99Qc/w+wAPXrx3FVPMnOFmZwyyMW5Lc+cPip8PdR1f/hK7zwXafZNQS9S6vHWNI1v0TbIkZbO7eTvwV4bBVuoNfP4mPtveR7mHSjFQmeg/CfxlNqFrYQuTaXdyEeRZP3cckoBBjz94shXBOOhHHArfL68lNQYY6K5OZHsV/ZXd3pLoGja7BBUx5AyGyMdxx3/HvX3VrxUkz4TntNpmPqPid5p4rSwXyyZEiZ5gM5Y42qPXAYk8jj6Vy1cRf92zaGGU/fPk79nLXNY0v9ozx94ZudXvrnSbe2vXg0y5uGaAyLMmG2HIB2Z5BHHfHFfLYOklipNn01apJYaPKfUXi20HiG80S2s4Wku3cXaXLSvGtugxmTAOCcdF5y23kckfUTpqbtA8CnUnyt1Gb2iRJ4G1TTZLAsn2gyQzCSaRlkPlsy5BOMhl47DkDrWNXAUpw/eipZnXpStTOgbWdB8ePLp0zG0vFnMJZVwlw2NzKvrgLzn1HPNfPyoSw8r09j6OnXhiIfvNzM1H4amXXLe3+ZbVpMl0RQMDqpx2YYznng/Ws541LVLU6IYbnfK3oZUxFv4svtNjZjpsS5PnfKCxKhQM9c7W9BkHr29jD1/aU+eZ4mJoeyqcsDhfCzaZqXh+y1W5CL+4knklkVWEcxO25kDZwCZEbnIBx1HWuaFSM21E7OS0U9mb0+iR3qzS3VqbbO3yESXa8uQRtOPmwM5x7EU44ZNNyMpYuUWo7nx+ti3wx+LGv699pvrOC21ryJrpCXAhuogd3bd5cnzFe/mDoQDXz75qNW6Pcjy16Vj3nQ9Wu/EGkLp+uF7YNNJ5wWV3jnRQchyAWKHacEZVgVOcZA6oVuefvHPOgow0Or09IJEgtobgXg5jjlVnGCSx+6VG1QAeRmuypWUWrHLSg5aSNezl1HTUSS2tomjlxEbqbG92+bqTgnDepHVhxivToVqjSs9DzcRh6Tkyl47utRPhyHR3ubcXuvk2UbTrvhVXQqxKgrxyP4iAMkk9D5+OnUlJRub4WhGkmxviuGKHwoboy+RZaGymJs/NIojKsH4wVdTtIx0ZuMZqsV/uyRGFtGrzR6kVkqBtQ0+ysLueKyuIrWxH28W8O50MgUDcMrHGUYcHjIwSpzyYOsnHkZ6OOoTptS6Glpnh7WGtL9Ndktbh7ofY5oreeWSMxucNjcinO08seuD04r0amAU6fN1OOli+XTodTpdyJ7rPP2q2UwSkxbd4B4IJ5IHJHQZJPcmuNctOymdjqSqL3Ch4r+H+gePrB7PV7VfOkUgXKsqTrlWU/MMcYZ+Ce/Y81nXoRlHnpbmlHESjLkq7E8mm3WqabbxW139qssxM14WJlfawOMYG3J49euAOo836zUpzSZ6EcPTrRdicfDD/AISjRdSTVUll01spJFcoV+0twQ7biDtGFwRjkdcAGsXi1UqWka/VlRhdHl7eDfEvg7RrtPD2ojX2ikWQW15P5bRx8ltjEDc3IwGZQAvfIB9SHO1eDPMnCm37y1G2P7Q1tYXF9p934a1Br+xaNZbVpoACz7ztLswUYVN/J+6eh5A7lj6kYezaPKeB5qqmpaGjpvxKl16wk1KxtL6QWqKJ7aODzmL5JESPgRu+Bj5WIA7jOT5zU5u/KevS9xv3iDw14vtPEdvBceMbS90bUWvZoootSVYIYN+WWMHjeFVNoZgMs3BOcj08Dhk376PJzDE1IK8JHcatHYaZb4juWtZ3R5YlWUxqxAJJJHy9zz7mvUq0sND1PHoYzE1GZcvi0New2vh2GW8lng3PDC+IiCfvSsSAcZJ5JJ6Y5OPLrUFWtY9qjiJQu6rHNNcWUMt15EhurFGEs0OCzqcMww2M5xgKC3OOnWqw1KVJ2FiZQrLub39sw3lvb3NuRLuj3jB2nkcKfQ57Z/nXqYjFxaUFueXhcK4ybeiLGlxyRQsJJA7nrIBhGbknHcgdMnriurC1IwjzT3OPHxkpctLUrXFmNauGkW4aO2RgrLEMGTuVz2H0Htmh04YqZSqTwFJJbsh1vTLHTbaz1KCC3jmspI90+zY0Vuu4BdyqSVUOx2/7Te1edicu5Pfjsehhc0cvdluyvqsNp8SvAN5a7Gjj1K0eAGdCrxvghSwIByrgNg46c100KEatFnBicZOjiEjxnwbHNqXgfQdUtr86R4s0e2NhNpHniQy26SJlHRsEOFVcMecjGeTXhVadJJ90e9Tq1FJLoz03w946W509LnVplsFt2O5roMh2GNcOzMqn7xYBsYPWrwWPfNyT2RONy+KXtIbm/da9Y3dvcLgT208TKAV2luoLN6DCjrg/TmvUxmKpuPKjzsHh63NzT2IIYLe/s7NobpIniO2P90r8L8o2qOmM8duPqK5KFKlOPNJnfiK1SEuWJes9cvZrpo1mtJtrgxgII2Zc5IBPGeR2H1FZxlOpJwhsa8sKcVOpuSNGPDRtbBXZIXOYjMSwBJG/k8YP19OMdNY05YaamjnrVViqThbUb4slmSy06CINuutRgiOzd9wMHfdjgKRHjk98Vvipc9aFPuedQSo4ac7kfi/wtH4u0T7E8zWsqMJ7eYAExTKDsfHTIJB+o9s17lel+7UOx4OFxHJVuupH4W8UXuo6Et1rWnHR75HKSRu67HPPzIwJ4OD8vUV5Ecxpwi4S3R7c8qq86qR6kp+KkytJbWF9DFHKRDslfBlXPzt0I2hc8dT/AC8HFuniKbaR72EdejUSPDfFmnWHi5vG/hi8tftmpXVl9i0grPEjiS4lkbaQz8BSiuvAICsVBJBPx7Vj6pXkdv4M8dpomnHQNQimujpqJa3N/K3lM8ohRz5gPKsQ64zyQrcfLX0mCx0adL2cj53GYGbq86LsmlQrpV3cRWEFv9oLFp/IYsysvErxqVJO9uRj5uh65rjm5Sk30PYpK0Emd74m8Q6TbyabaafBPZ6eY0tnNzaCEysFJVsHnaFHJPAyPWs44TmTmjSVeCaizFttLsftyzTRot5CpTmPJ65G1gTgENnBwRuHrXO5ST5TXdXR1OjzxnNvby+XOF3GEMWZfm5bk4xu7D2FccpSi7msEpKzC/S7ayENtaBzLKN9zLO25cnLHHHbPHXJB7ceph8xlTjZnn1cDGo3Ydc6JeX2nXkdgSbdFEcpkBycc8HPBxzn3+uPRxGIpYiK9mtTmo0KlCdpvQ5nwhbx3NhPp8Nv9mMMzTtFAECuGY9dp2hs4OeevrXk+0eHnzNHoSgqqt0L0ukzSXUv2uF7Yxfu1YlegP8ADgng47+n1x9lgo/XkpSZ8njakMDJ8iJGh+yQBkLO6AyEsc7uv9efbNdeNy+MYqpT6HPgsylVm6b6laGCONgltaNbiVtxIUbDkc464OP1/Kvm5w9tLntqj6ONVUV7O+5owxSx3Me26dUCEPCQCCDnn2wT1HpXrwy2niKV1Kx488xlQq8ttC758mo3trBG9xcSoNsUCjJXnBwPxByPxrxXThg5NVHdHs+0liknSRU1C1ig8V3NrHC6zW20zM6MFLMM8E8Z6dPWtMt5albmvoY5nzQo2tqSgHr0PtX6VTlHlvE/M6lOTl74vl9P4eecVd4vUh01a0RoiO48DHqTVXRnytCrEAQc9uB6e1F0IcEB9+RWbSua62Fila1njlAB2MGAcZU9+fbis6sPaR5O46MuSomM8E+Ntd8T/GzxH4f1a4tH02/0m0EFtcq5gLrJLghNpjySVUjKk4X0Ffi+c4f6jieZH6/ltX61h+Znbah4Pv8AWPGV1pUWlNLazXoSS7iKiK1j5fJB7kALgZOTk8VNbM1VoKn1RUMHGjU5+50XjT4Y6Etq1tb6tb6fdqRGiiQBg5XIGM9T1x1wPSvPwtSrB88VoelN0qy5JHjHj/Rte8Caba3Wp6vp+lSpdRra3ayYSaT5gsZzgnI4PPbjpXp4jNJzpOkzjpZbQpz9pEb4V0iLw1DfWju17dS3s12zLGEUmQly3HB5J6Z6cmunBVJ1VGm9jkxUIUm6sVqbMshlkdx0HFfqOEhTpwUFufmGNlV53UaIpYEnRo5EV43GGDjIx6H1+ldlSn7TSRzUqlSi+aBQh8NadDfzXS2q+ZMAGUE7SQOMjpkAYB9BXA8upXuz1f7RrNWNcJkDA4A7Ht2r0IR5NDyZycmPCjjPGfWiUrsIoeFPToRxUhYcRznrxQO9huARz+h7UXsICTnGc8YHNNdyQxgH+6eelJu47GL4j037eYpTJJG0OSu1iMepPrjPSvls1Sm1Fn2eUycaTaL9pp1np8KySMZBgDfK3XvgVvQw1GME7nnV8VXlJpI2Y/mAweCMjFetBJK0TwqtSdSWpDqCPLZmNSVLHBx0xzmvNzCM3SaR9BlMoxqrmPjH9tHQX1Tw9Y6lbvLfWOkX/lXzwwsI0LgDaX4BPI+Vc8nnFfnNbB1ZwbsfpuHrwcHG+pU/Y68RaRo3xb1TQNGn1CXRdTthPBJqCLFI0qZLDYCcZBx77e9LKIwlX5ZHymdVJUYRqLqfW174Yh055Ly3UszP5kqyHcCSeePfA/LvX6FVwSiueG54lDMedeyfUmtvF+l6xZpNJuYhjtyh5YEqcZ565pLER5eWXQUaU6M+aOzPIPGXjC613TvEfgi4aOee9Vls5JF58pgeCPUEfkDXkVcc1emj6PDYNUqiq90ZHghZ7Tw9b6ZqUEp1SFWjAlwW8tTgSs2MR5zxk578ZryaNNyk0+p0xtScps4D4t/s3az8SHvvFWhW0NtcIgT7ICFN2wwpKkcE4BySeegz0qcRkft4Oa6HZh80pTkqDe54/wDA7xXrHgL4t6bZSJHYPJdrY3vmSBOMkEMc4wDzj1r5KjOWEq8nYeY4WP2dj7tvPFb2V5ECZXd33FwMjAH3iB970AGTX3GFx02rtniVcGqlOyNDW/G+n2uhxz6rAsUMgSNXu1KB3bAC7SM556H+le6sepw5Wrnk08BUpSvF2Muz1JpEew07T1mtxyPLttse7phScKOeevH41goVJ/BE7ZyjBpzZb0v4ZRJd3d7c5jmusPOkcrOGOS3Q4A69AOeadPLpVZXqmFXNqdPSG5uX+ix2lnbWVtGEUsGYgcnHb8c9a3rYCNJWgGHzCVa7kzUuNJgvLWOOWNWKqMexGP616VLBxdFJnkyzCVOsxdLtk04yQglwwBJbkZ6H8M/kK+WzLCKnJXPqsBinWg2iOLRbe3WVAu5JZN5JbqQPwx+H1rsweGoRipSZ5+LxFeUuVIvRICjkE4AwSK9T63RpPlhueZHBVavxaIeV3KhH3mGSCOhr0qNZ1NWzy8Th1ReiId23374HWu3U8qTTdxsjbgcDH+NXblRftGzOvfDL60twLWd7G8MTIl5H9+IZ6r264PPXFeDmzp06XM9z6rJ61SVZR6HgWmXF/wDAPXcatrVz4rs9SmKz317Exuo5M53Ejd+6X5jgdM8mvzSV2+Y/QMRhbe9B+p6T4Z8beHPibaTvY3cWo2ReQROsRVZWXIfCk5OCCOeax9q3KzOaNe7UEcd4q+AFrfR3V7pV7ceG9RWHyoJ9PYpGp7kxgqGyCR/M10ys1oehyxqfEVvBevX/AMLZ9UuvGfiS91rT4482dwYcF36LF5SKSDkHHauedPS5586Tpu8Nj13T4tA+Ien6ffiTLMPMUKNuGx3JHOK78va9p7xwYutN0Gom1qniiy0e1khiJnuYlwltEpaRyAeMD+fpmvvniKNCCkmfJ08LWrVFzI8QlbXfiDrQu9RuoVsbYP8A6GloyvFIp4JYkZI56j0r5nE436xVaR9dCi8NBJGHNrek6WtpbtHbSCaYySSi4BcdQFVflJ55/wD1YrwKmmh3c6asi1JrCM1vLDbyRRyRGDyWfzCG3BlC4wSuSeM556gVCi1qwautS9ax32q6ysDG3up/vZl+UBscZAXAPT6+3WtFN3M6dNN3TNmfxVfafqIsTpbWcLQfZpo/J8yOHB+ZwAB82VzyPT1BrV1UkQ4SlN2I9ltf6XLCJvt3lSPuZcqSMYPyj5kOOR3561yOTk9djoj5boj1XxJqBm0KC5vhcaVbiWDzZZGLklSAG28sxyc8j15IxW9K0XoZS99t1C1pGswWTNcwMbdPMFq8cUjLIwAGSORwd2eTyfpXROV9mRGNo2Ra8KQC61K5ubq2F7IF861lnRQsvll2CqM7wx4+fp8oxWXLLdGsHFLlZ0+iag2stP52ntBp0e64vrmKcs10SNycB/lXpkdyvOMmvTwVRx96exxYjVWR03hTxzpFnqc0OrSx6dapOgS32iOcKeNxUnnBH6V7VTGJUnyHiwwspVLTOkudeMWuTS+G9UtpHuFaOZU+eNAOrL/dyeBg459q4qKqYiOp1VFChdo+Wf2j/hzrl/8AEn4eeJLGDFxYX6RTiOUK0tqW5U/xHaNwJGflPPQ1liKbozjcyyucHUkk9z6H8G6f4Y8W+KdOsrKyt2ubmDzTKIxgKMZDAfxDv/8AWr0njIRpWW5f1aTqNvYrfHnTLDR7PytBuf7H1CwkE1ndxLkpg/OG5AKtyGB6g5rj+trltJHP7CUq/MnocvofjfTJNAtLS6gaIz2ayyQTklVmIBZlYZ4Ocg/TIB4rnnXjynW6M3O6ONTRbJ59Q+3RmyfaI4fs42vIzB957jbtCjB6kn0FefFRvzI9O8krWPOvjr4dj8a+FJ21yC2udWgVLTS9TtYfKMrFsYmA4BzgddpzwVOBXBiYKszOCmpXZ8c+LfBeufC/xUsFysllfRAvFPETiSMjG5SRyCCR2xyDXizhOk72PWjV+yev/s//AB4j0O2tfD2sNHBHDsSzlVAI2TcdyyZOM4PXByBgjNelh8bKLQ6sFUjyn0Z4g8eatfa9ZNBLLBd3m14LlASucDO3HseBnv3r3YS+sSTZ5Dj7C56UPCnhXV/D3lap4Wt78r+9jkeFt7MfvSs5GV+bPOa+jlSgqaSPDq1pznqtDkfh38INM8N6wut+E7o2d/BKTPY6li5tZdzMv7snDwuFJUYOPl5HPGVCmrm1Sp7GndI9d0v4gadqksmh67a/2fqjZiewulDx3KkfejblZFPcZJHII4zXoJxqfEeQ4zkrnk3xX+BU/hW8g8YeAJH02bS2+1fYY5TsXaSzFR12DHMZJBBbGOh5KlJ03zxNaNdRfJM6zWPjV4Y8W/D2HxDpFxBe3EU0UaaZICZTNIMCDZ1O7OAQMMBkGsK01KnbqYVKThJKOzPiz4K+IdX+Efx01Dw7f2Vzp1rr0jeTbPhmSY5CryQDlC6YHUlTjgV85QlKnWPtKL9pRVKfQ96+LHwy8Va5qdr458L6I2j6toYaSUhNrX8XP7t4gQXKgtzydpxzxXtVqElJVYHl+3VCXJI77wj420r4leELC/0u7NlFJBGs9lbj96ZFHUyEc4bkEjkZ5ropVY3tIzrUuf30b3xH+HOl/EXwcb59V+0arYoZdN1K4VP9HnHI2lFXGTgZ+h7Vvi6acHPsedSqypVFFdTxL4Y/EGW08TeI/EWs6TeXUMhtrK8trC7ElxZ38EZLkwqQzRnOQ67s7GHNeLhcVaTuz261C1oR6nsz+IrLxD4ei1mwuXYXIx5ySmQKhXaTk5PcqVP4jIrtr11VjozjhhVQlocPpHja48O6a2m6hbx6haCY200tvAP9Ijwcbwpxg7gGyvXd2Za8Bqqk1HY9eKi2r7nMxXUfw/tfGPiu3sGPha/lWWGPTrj5jLwFi8sYwgCsoJHUAMc8nnp+2pPyNq3s5Q13LnhP9rbwhomgXNstvcz6nHISNOuIGV345HzElycDsOK9qGPSpulY8eWEqu07nVaj+0DqGl6PPrnifR5rK71mUxFhDJIlnbEs6ElAuSSAgyd3TvxXj/VpN809Eev7RRXLfU0PCM2k65ZJcWutMLSYs01xG6Mrp/CibkPIzzjB59q+hw8KTha55daVW9nsdvb6edOsTfTO5sGh8mTPyuITwG9Rjg8dgamWBUnzSLWKsrBdyz6bapEq/bGJLSOHVVhU52vuZh8p7nPOfauDEwnT0iro6KFVSd2yHQvDml65cXBnRJ0n+dXgYqhdcFj8pHUY6g8Z/Hy3JW949GKu7oT4gS6ho9pop0xFe0jTy5CF+cZK7SpPB4BGDjufQUoNdBTup3MjQ7SbV47yUxNeQw7ZHE+ZCr7vlAI5bBBGMnGO9bJ8zsxqLV5Hgf7R/wAIbnx2jeM9JWM6/pMiwx2tg213RXBVyxJG9CACCASrE5yAKuVFKN2Yxqc07I9J+DutW/xB+HFjqY1mQR8xzabJD5SW8ikeZEzDJHLZyCQQynAJr3MLOkqaTep5eLhU57paGnNq2keINXe1OnyaZb2BZA9sAsrMylflZODncTz6YxmtFOFSVrWMlCahcsT6Xb6Vr9oHlE9pLHve6iXb+6zkFlBIzg8sFA4HQdKlh4SqLsQsTKNNrqbs2lWcktw9k2oTrIwlcptKgd9m9STwB1J6YzivSeGpTfunJCvUgrzMTxTo9nb2IGnQ3SXEaxvLbA7VlQN0IwTnrhgM8nHXFc9ahGK5YDoVJ1ajlU0R43458ET674p0nxF4fF3b6lZttuonieSJUcgSSKq42yj7xGMP9cZ+dq0K0HzJWPdhVptcsmd38MPjHaePvDt/qUN1Pb3dhAzmymmIlkUSld3PAHY5HBzxxXtYTEtx5ZSPIxVCEfeUTR8QRTReJNH1a91C6itF8uaW4gt1YtLEwKxsu3GGUthgPfHeulpp87OdKMYO/U+evhFq9vdftl+Or2eERLLHeEOnyfZgCgyM5ywyyEDjPcivIoVkq8nc9D2UlhLM+mfAWuzSXks87RpA8yWVrG+RJ5SoCDz2ORtAHOPxr26eL9g7tnlVMH7WNkXNa8RXHijXItK0mxW7mt7jzDM5IitgoOGZu53bSFXOMDqMiu5VvrL0POWE+r6yH6d8Pdc0147mLxRJHfCEw/ubeNVTLbmZSVPzE4O4j14WumGEUtzGpi1T2OoTW4vAZE97fytpswf7RLfXLNtblifmOAWyRgYxx2FeZi8DSj0O7B4+cnZMmh8LW3id5tdTUZF026thL5TwssykAlT1z/FyO+BgjrXz9WpOl7j2Po4QhUfN1PPk0VdVmSSwkebTGnMkEbMMTxI3BJbkc4b146Z67UEqjSi7DqrkT50dfpVj9luma7lluL2c/edWRFAz8qg5BwCcnvjoK+kg4UqbTZ83PnnO0VY85OnaX4xTxVaarpAXTreWa28xcMLtyoCFWwSrCT5SDnG3OMEY+TxM1Ob5T6bCwdOmuY4L4eeC/Bus6Dpsllpdx9iuLO0M01xNMDHPGoW4RG3fMWG7A74yBzmuzDUadSzkYYicoJ2PVvEHwv0Fre2Wz1bUPD0tm4ZRp12IxIQMYfeDnpnrweSM4rvxNKha0NzycLWrTk1NWRwmqan4s+HfhnT78xjxLHZySSywWc7yrJGhzuAZsySHPzKNuDu4A5rzJe3glyrRHoSpUZTXvampbTal46fwnE9/PpcL6Ibm5trW6GcsUwZBsyR5aHoVOSfu81jh28RX5pPQ6cTCNGCSNDxp4X8PL4J1K0024l1HUHtGdTc3slwcLhnZlLFd2Ae2ck/h72KVJ0LJnzuHqzeIs1ojQ8Z6gsnirwHc6fdKdEu45RALFQd29I8Mq9CRt2+vzEetfJ0tKqcT7Gsuen7zOmhmN4tpeX0s24EnC/uVzvADEAdRz9Tj6j6nD15ymnLY+cxVCMKDjHc17jRYblnEc8sM4dZd8LgurDG05IJPfg8YJ45r2q2ApYjU+epY6rh7J9Ca9jEUCT/ZFurlcjeFB28AFlHUA8nAyev0r5+rSlgpa7H0dOtHHR916mHoTXuj+MdQu4tRRNOu7cFrEby0c+cmQZOFBAYYABLHJ9uJexqT5pHU1Xow5YHRX/irVL29gjkv4DokkO37EiCKZ2GTkyMSHBHGAFIwOTzWNXCU3Jzpo1pYuooqNQSPxBH9jns7KxQAELunmXEYZQQ0h5JOTnAH3ceua1w69k71NBV5utG1M5bxP8NNM8Q4vbW7XQtThCLHfae2H3s+VVgBhkLJn5gchWHQmumtUp1ZRjTOShh50ryqM4mHxN4qi1d/DXiH+zbHVYYfPsb1WZra4QFgWIZQqsPkyuT1OCOlXTUo1OWTJmouDmj1SxitdU09o/IimgJKMgjHlyEdSAc8Z6dyAK+roSp8tup8dXjU9pZvQ46++CHhTUrxNRtLSbTbnY6brWU7GVuMeU25NuM8BR1rGphI1rs6qeMeGaiV/D3hvWdFuL6wm12ZzHJvibTrGGNdmAQrfKSDkZIBxzgeg8/2TpyVket7SFeDlPQixf6J4v1e4aNL2OXZLKrXLjyWCMqlY9mOgQkDqR0GcnzKs6sKj00PSpUac6a5XYuQ6fcyW15JpcMVtMr+aoJadS5UfNIDICh+XAHQYGB65unze+aJ8vuMqnWJX1uexfV4Le8uLcCP51Mlsh48zZ1Jz045Y9McGFVlJ2Y1QgryitTsNJs7WxtBFb3E/wBlJ2rGZSzuehLZJPOOnHfpxX0GFlCK31PAxcZVLtrVGrcFChR+Uk+TbyM57Z+le1KpFw9m+p8xGNTn9pa1jh9KkufDnji70GCKFbK8txc2z/PiIIFVgckjcfmx7LnnnPzzcsPU9mtmfRwjDFU/az3Ri+KPB2p2cuo6h4e0+0stTNzDNd3SRIJbi3be0yxyMCA4Z88qAR9ePGxtBUpO71Z9JhKir004LY0NW8M30+gT3X2oCC2/0gQJbD7RMiKW2M27Ydx3KV2Y56nNZrC81HnjujV1lCooz6lLU0glFtH/AG7p8F55azGA25MVxGyt80aBwxAwv8XI9M5rKnRlKLczadePwxKeg6hJDEIriGRpJn2KYJTJFP2UqTzgkMBuOQD3zWXNKL5ExqEUuaSOq0TW3igUxubZXLO4mT95xwPlA9c/jjrXdQqyw8rI5cRRjiI8zZp32uaZq8hsZpiIPlAbgOsnDIwJzhhjI7/nXo1Kymjy6eHlTndss67eRR6j4W85iYRLPcMR8qIFhKAsOc8uoHTBJ5NeXh8RzYlOfQ7cbg19Vcaa3NuOa3u4iqzJIrZjO04ye+Oc8d6+1jWjVvY+F+rToyi2tjzPxT4CfWrLUryz1C/sm066klitSqmMuVYsQh+XnzMZYNgA9+R8vWwam5SW59nSxrSips0Phq02p6PdahLYXccDA3EReXcn+rC4VccHg5GOGJHOK82D9nBxaPUqJuonE8205LzwT8ZNV8Q+KVM2j+ICY7GOWMmGyigZwisoyCdo37iBkMx7EV87iIOPvLY9anOTloeyXui+CtE1W+1S+mhjN8VvJ7eBXklnZQrK+1cn5QABgdMD1zxczjZo7/aRmiynjS+1W7uE0m3tLa2UvDGZV/eq2eNynIPqCCOGBwa9alSlVs4nmymo35ilYX2oRzyR6jcW89nA6l2vlO7qdykE5Y4GAec4/P6KKcaXLY8Ool7VSb0LGpaXa6tYySPBGLkALDdtGWwpblR0ODgc5HT2rxKmHqJ89tD3VWpqKSZRsYdVtbXIKw6isLLFwTCHKEAN6oMg8jqM9QK4aiv0NoEUPi/UZIUstVkmtb4yJI9xEpMSqGBI3YxggZGCOOpxnPM6fkUm7nejUb7UYZI7R7hUVliMrSI0cmer8HCjA7Dgnv1q4Vfq8lKKKqU1Wjytksvha/0/VLWW01CyvIbmYC6KqzNHGFJYg8DO4KMc8H61pXxLxL2CnSjRW53OkyaL4g1GOxufLUiTYJJcKpODlQc9e+Pb3rPDYrEYR80XoFehQxMPfjqcJ8TvCz219cWFh51oBvRZZT16jepxj1I4/PFff4SrLMaSi5WZ8PiIU8BU5lE50aTJp1vbC3vJ3+zoA/mBWM20DlgFyWO3sQOeh7b1sucYckWZUszjUqe8hJtRt7K6do9NupldPOa4tVMiEnjbjOQeM4H5VyYCcqd4Sjc7cbQhJcylodT8Nte0bTru41rVLqCO4gi/dRZBdC+AABz7fTHtXlZnF1mklbU9DL5qjF+9oZ/iOSK9tdWvfNubpLnUlaJ4V+a3Qg5MhzggZI/75wvFeZOm8LJcj1PUp1VioPnWhUvNVs9PihNxKIFYlEMmVyQOeowPqcV9GsfUUFTW5808th7R1GaC3JuLeFtqYK5+Xoc+9fTYJucLzPmcfyRnywGltzZ55r0rWPKTDaADkUA7EmOD6+9Sx3VhIrc3E0cYIVnIAycCsMRUdOk5Lob4amqlVR7nQW+j6b4dtJNbvEbUbnT5FuVs4NnmysjKQqBiMksABz1NfiOa4ipipuTWx+z5fh4UKfJE9DttVm8aw6PqOmPd6Zo+r2ona3ePyp3LqGBcDlSBgde5+teNRnGMXfc6XDnab2POvHvhZdL8R3KNCZhPIswlfLM74A3Z6k4AAPPT8v1HJ4UauE99Hw+aTq0sRelscL49i8N+IdT0Kx8URlBYRveCSaZxGgtmLszAnb8qyOOfU968fMsHQpQbp7ns5bjKstKqMPwV4vn8XvrvicxG50eW6Eem/Y43hNxaqQqv+85zgMeh4+tZ4GhXcOeERYrF0ZVPZyeh3VojTxmRLV7ZWXO1juAHHf17nivpcBifZv8AfaM8HH4f2i/dq6HBAS2CM+g5r6ZYym95any/1Kt20FMYXI5z3x17/wD1q6U1NXuckqfLLlvqSAbiBgZPvTuFhy5I4/XrSdgHqvHTpSKVrC7cHuPTNTckMZ6kDincpJDAnXGPXkcU2yGkGzJAOQCe3ahCRj6013bw74oWuvMcJsQA7FOMk5x069zxXzuZUZ1JXij6/Kq1OlG0mYmgf6RNH9p85UaQ4SaTO38O3AFeBGpNVOVs9mrRg6bnBbnax38LzNEsnKjOT0+ma+toVqcYpN6nx1bDVOZuxbEgKBuGBHaum/OrM44SdN36nH/E7wZY+M/h74g0GWCNory1kABHSXaSrfUMAfwrmrUIeycUj38txk3iYubPgT4H2F98P/EngvxPcWmoyquqvaXINoywqjFY0IlIw7MzMQB0Cdea/K6UVh8c/U+rzqi69CSj0R+k4YHHG4YBI6f/AKulfrdGSlTUkflSvSspbnIeIvC8r6zb6lp0SyORsljc/Jj1A6A8enc15mLwal70dz6vAY+M1y1DK0vwnpE19dXF7eMt2zDdbsVQxjBGcgA88ZyT+HQ8dHBRveaO/E42a0pvQ5LWBNpPjjTYkkj1DTlk+eaRy7OwA2xtxyAM/kOe1cOMUaNZOOx3xbr4e3U9Sh8RWc52Z8mER5LPwCeOB+Gea9mjjKMoctz52GDq06vOtz81Pjr4KuPhj8Tr2OMC606+la7tGWHy4+W3FFXJztOPTjsM1+aZxSgqzlA/SqSlWwycj7z+AvjLw/4t+Hthql1d2lxrHlETRojK0bgcqN3XHQheB09K58HzVWopnmSapOzPS7S8TU4Y0FmphH/LV0AIb1Az39OcV9/l+EcNWfO5jilKHuuxcEYXlVAP5/57V9aoWWjPjFVqSvzMAfbp+tVa+hlHQRkGQM8n86JJWsVHmb0ZDPcQ24zLKqBuBuPX6etRKahY0hTlO8mhrxeYFYHB4KnoPasMZho4lanoYLGywsrMWYxS43NtccAE8V8BjKNehOy2P0HC1KVenzdTRtLBJoFm80eSG2b1GcsTjHH5VWGrRpPm3Zz1qU6vurRCXN/aWkLsdgQDh2PLcV62HnOpU9pJ2R5leEOX2UVdlGJRKMnowLLgHoO5r0Y5hKdXlR5tXLY06fMyBhhjxjnnP0FfUp3SbPkpxtKyHM8sNpN5beWWUjf2FeHmNOlWpuUnsfS5TOcKq0POLbwHLq+vaxql9P8AaIztisVkAPkEKd7A56kn0HTmvmsFgY1pNv4T6jMMxeGqKKZzeneA9T+AXw7u/wDhGB/wkWqB3nZdQlMccru5Y7Yx8q4BAwpBbHUV3Y7KKVOHPE5MDjPrNVpk/wCzt8X734reG55dVgjtdQglaG6thGyCNx1C5HI5Hv718DVfJNxR78eeFbkkVPiZZaP441K/8OTaXcSQQJmecnarMeirg5zg9c8V2JOUTsnP2asekaDbWOn+HdLiiVNOtkiEKIpZigA7tx2A5Pr0rmvKlK5y04wnFmv4a0+20Jbq6iheeadvME0o524x3+nSidapPdm6goy0R0uoa34fbwyLO0ts3MuS4VQPm9SeO+aeHk6c3KQpy5viPnptKuby1XSbnU7qxhi3SIY4BMEG4lflLD7zEnKkEZPetOa+4lBEFrp9rZWUdhc2kkWq2433d8ks0kE+5jtZUY4Qjn5QeOtDkyHroXLbwaII0lvrmCyuHHmQ3UuQkmfu5K8jd3IB55xiumjyyepnV/drQv6nbGPVIQ99c3lzs8pmd1eNlHQhhGvGOxpVYpSsjGnUaV2ctbM9hqYvnUCFY2VZ4Od/PKke2OBjt+eFRpI6IXvclnCX7v5OJbd8TrLIwILA/LyR1UquOnb0opysiVHmdjT8PwT3t6slxYvHcyyCPds3qegULhsde5GefatE1N2NmvZrU09E1O20XxI91MkcULTGFlw4MeSPmQqR94dVPcdK7ac4pWZwzvLY1bLXo3aTRkMFnZanOcPLgAo3EnIBwVJ3Y7hj6ZGdSfP7sSY0XL4jX0Kyls9Vk0GZo5Zb0Qx/bnbMbiNZB1wOXzj1z+NZ+1la76HTFRvdG5qerrp0sdnoyR2409c3UIULEAMDYff5uMenHavaoYlThzrSx4lahKcpI+ef2oLbVvijqfw4/sCdNNubLUXe6nkcIbXaNxYsOq7UbIHPAGOa58ZjI1rJE5ZhJUsTd7HqunXsljpb6ho14llFPP5KS2NwWV1lwQRgjhyeMdevavLnVdtD6GcEpEXii91q8sPsOpz2UureR/ro42RTGW4WUZ4bBKk8HnPpUqUpanLKnGDujza6sNZutWjvTcCLT7YlBBbQgXgY7VZcsduOpxg53d++qlfcpRvqdJY2xuri6mu9S82xR1jW2nkWOZThQBGT827aRww2nAHBrrhSXLe5jKb5rEfjpLOyh0ubUrqCRI723KxTknzWEqjy5R0KswTJB45zXFFe9Y15r2Rn+I/BWkeNfCet6Zqlwq3d6yudQilAWDGDHtDDBTpnnB9RxWlVQqw9nbUzacJ6M+FPij8PNS+Gfim50jUYBDdxHcmzBWRP4WUjqOD9CCOoOfl505UZ8p6NOrze6ekfB/47SKbfQvEMl3dG8keFr92LtGW2rGygDPyjd6jke1elh8U4NF1aKqx5ep9FeBvG2veFtWk0TxFcy3VnNbmGzvwh82TEmfKJAIUnjBYDnKt1Ut9fh8WqkbHzuIwjWqO+t9Tubm+SPTrS4EocrGqQlXk+bcHViArFQH5XJ+XjkcdFOpeVkZOnzQszpv8AhCL7WdEubC78OWzJcSbluDcmOeHnh1YEsGUchhzkgYr1I0ZbnmzqxjoiWF/Ffg6+tLXxDqhu9Dmj8htUgtw3ltxtM2eUz03gFc9lpyVviOaShUXmePeJfhLaeE/Fl+3h611C6iuZVj0RrdVmtreaRmkkgZc5C7surhuMODznPk1YuT0PTw9W1Plmtjzf4u/BfxZ408P6f4xs7O3t9b8OsWDWkpdpI43G4yqW3h0dXzjPHpkV5M6DUuc9OnXVFqS1ue+fD79qfwz8RfC+nz3E0+hRwCKLUhJvYpdDholK5OM/MG6lWHevZw+JTjyyPJxmEmqjrJ6HC/EjTbyXxa+v/C7WYbCO5DR3NlfW0kdrI5J3Mu4DaARngcbuOOK4MS/e5onThYzqR/eHKS/FXxxDrmjeD9S0Oytr/LGCWS8aOyuACdzxkffOGPGSRx0xXnzxVSS5Wd8cHHm900PFvim+8F/FHQja6FA76xo4iubbS4QJHuY3c+YQMFjtIyTyTgc4rz4SlCVu56MUqzcex2Hwnm8Pa34Z1SKVpDc3d5JLbfap3ghXIUt8g4B8xX4I5D84r1KVVRTUjkqK0LdT0m18M+Gr7wtqEclzBNAGESNp7htjcZACk8knGO2OOlerRqUpLU86vKcZqw+21NLaCXQ9btYmkso/3l9bBB55bCglFAyGXhh7dsirqVaNuVI5YRq1HzM84vtE8M6RfzQ3d3YwMGLrLHsWSKMDC+UWXBHy8DIH51wU6KnPmiepKuoQ5ZGtdy6k9ncWd893e2d9C0Spq8JXfASD8q4+YcemOmcV1YlSlHlsctKUZS5kzyf+ybv4U6lNr3hS2+0aLG3majovlO6Q7hgyQgglkA68HBz2HHkwhOlqj0JOMtJHrfgL4z+HNR02ynn1LzbRo2AWe4+QMP4WHUsD8pzjGRxxXsUMXTatUPMr0KkdYIh8YfEI3tva6V4Kt7zU9VuY2MAmt3jt4FbaH3TbcbAWGe2QMdazxNVVI2orQihTqe05qmht/Bqy8TLoVqZdXgFxMBPPCLPfbqhwFUNkEN1OfbpwazpZdDEQ952Z21sX7B6bHe6w8fiDSorZ7xre6gnIVYzuLuMoAVzyOc4wcfjz5NXCvCO252YfEqursm8L6F/ZWjapaau8EFvPOCpgzEpVtuFBPQFiQBn8ea5fa8slJndKCnB6mV/ot/LHawxxxeSg8u3txkIDxhj9eeOhHbOa7alZTgcdOn7KV0cYsmg+FNQvLSNY0m1i8k1C7VvlUuvloxK+o+TOOSfXNKhU5Hdl13KsrNC3tpJNaTz6Zpsa3c1yl1FPHCWeNgqKowoJIDKOeOAPrXpe2jU0icMcNKmveZDbWVxotwL3ULqcRPGFdrVdts0bY3RngkMSv94DgjHIrso82xy1OVF/SdVMOn2KWmsCGxeSVQsoBNviRiqlh0BxgAg8D0IA9SjCXMjgrcvLc1PLtLbVW8Taa8eqXC232e7Nud0jR7lZtqjOCNg+XrXoezipanlqq2vdN64h0/XNLaaOOG8GwtG6KGI9cd/QY9setaVadKpBqxxxqVYVU29D5n+IPhEeAbKTxp4dsYohEANQt4ozGjgboyzAEKMkkvjIOPMC5DBviq2HlTqe0Wx9rRrQnH2cj2Dw7qafEHwtAzz29rqkQiRDDcJN5jqgZSGGQ+SHORnjPuK9mjVjiaR5GKpTw077o+GvAsmoL+0B4vuYZooreIXk96bkHJgWcMWAwQTna2DwQDmvlOSUMQ1c+ko2lQUmfT2keItL0G90zUdV1tJnubg3M11fZkMjtlQiHackZ2ZRQCcnO2u9czRlGeux2Nz8TIvC+rXekrBctKqq0l2IHa2iRjxK7BcY65K9BzwAa9CjiXCPKcFehKpLXY6x9S1DTdGvp5r1GQRl0lRNzx8ncAh6nABHPcZxXVDM3Tdjz62UqotDntc8Wi4trbUdSmhsLOSB306BXDvM42OZcqNvyKVwFB781jWzL2rRWGwH1RO/UtW/xA1N9Y0620yGKJJoAZAJEmZEIyhlAIXk54UnGCcjgHmxE41LWR14SjOjJyk9GemW1tZa/bmZ4Ft7ncf3LNw5x29c9f8A69Q8LUclKOx3vFxT5Kj9CjfadPZTvJbwtOgLBoAxyOCBtJ6cEj1wa9WcadWFr6niqbhVcpx0PKfh3cSeNrvxX9oaCPU9H1O4srO1hQxrFGyo6ysgP8bb1LHk7CPUDnoYSFZON9RYrEVKTjJLQ4bwrYjwn4l8R6OzT3mmG4OpWBRw6KqsEmbaQRlCFXp8pBzjArjVJ0pciZ6fO6lNTsd7YLBb6jDcSTxXNrc/6R50jC4RAcYHGc9MDP8Ask88V7GHtFrmPLxFSTi4wVmd+bjTdbtY1aXCshuIynyuqjo6kdDycc/pmvUxFaj7JpI8KhQxCrJyZyHiDwDp/wATNPu7dtVurWS2ujD9s0+4bzbYhUEkSHO0bSSjKQeVPcceFhME6yconuY3HKjaMjzXw98HtSS3n0v+0JbfULMgTRpey+ZPC24GRtx5UkscEnG4jjIFS8HUgmpM0jiqc7Tgi7o93ret+B/C6Ik0S6TeNpxjjgS3aFdkkKs4iJ5YFD90f60E7uSfHcYUZ3kevGo68GdnL8QV0uyWxv7ZLO2t0B82ODfGhGAu3aFwQcfdXjk9Oa9zDydNc3Q8zE03U6m94ZnGnw/ar/UTexXDssMifvAAcE78c7uAPujGPrXsUKyi+e54WJp+1XLFG6via3im/dyKEYhBIxC5yOTg9gSOvoewrLFYmnifdLwWFqYb3rjbPSbDxBO9+qyhbqIuYYxhXwcliygH5vQnBweK+QxVGdKXMj7LDzjVVnuLp+njSft+oybBbYCRhUAlZiQqpvJ+6AVxk4yT612YLFK6TOLG0LRbRmSaHq95NLfPFZ2dzODueInzmG3AjMq4OBwcDjkc17kKUcS7M8N1pYWPMa8Wn3dgp+yXe1UXCxvCrbm3ZBLdc8nH1rsjlUKfvRepySztvSSOM+IGi6neaSupi8tbW+tZvtKT3gXYu1SoBOSiryDn3Oa8vMMJUhFTgejgMXTrN05dRumWuq3ulQGG+juBKhlRw25Jh1VuGwyj64PPIPTzsPipRnyvc9CvhKco83Y66D+0EjSG3FqYwoVJVY88ckKOp4B/H2r6+nGrKKcT4yssOqnM3sR3q3dhp08cMIMQDM7JKfNYk/MRkDBx3yO2Ola8lS/K0R7WnKXNJ6Gfeam9peyWl2kXnXqE4fBihOGBUnHOFI574PQV59f3XySR69JOdpU3oUdI0601N720maCe4g3KsSPnzY9o2lh34J65/LFeVGi3K99D2JV1DWxoXPgzTDCL2whTSLwAt9ogPlhyRtxIEID4+UfNnG0Y6CvRp4enKN+p5M8ZWhUuloc9d6vc22qNaQ2vlXNoCDK7Ap5nHJXAJ7EMRjn7wJIPl1lKlLQ9bDT9tTbaN6PWVhjinlk8+7YEJ5sTKoOOgye+eKunjJUo3kY1MH7d2SsihrkN9PbWWtXF1Dp0Vg29+QYxFuU78ZIOVJHPIGelczryrP2nY0WCpUY8j6mp4l8SrYahpGnxRw3X9oXMkEuG3qgWLf8AvAMkj7wxnBPeufFzVdKbep2YWnLD+5FaGz8PVHiXwvb2upmWw1ZrZGmE2yMybo1JePYSOrY6cMDgYwSo4qrh6dktCpYeFefM3qVb3w9a6Zb22j6kse6xCrA7DnA4BQc4PQEdvavTwuMo1o8tRWPLxGGrUZ81PU5hvDzxLc3FkymB32tuKkjA+UsR2Gfr1PQ1lVwibc4bHXRxdkoVd2JqlrNaWSWktqr3UO1kwW2Zbbld3Y7emDwcE55rkhVUHeR1ypuS0L1tfWFok9wbRhcQx5klMZdTkksRxgudvYdMY9D0zxcOTY5Y0ZymO8XeJvN1KC0ls7iLR0tYE8+eB182d2c43EgYjRF3ZGQZevBFeHTu6vOj2KjUKfKzSgnj0e1t1WZLgyKUhDNnau4/dXnPH8u1fVxreypc583OjGtU5TMlF9b6tJfwtNJbTxxC4tAysHcbhJ94gDI8oEgc7TxzXmUMc/aO/U7cRl6dOLXQxfB3iKLw54y8S2To1ppFwjSWLxFs/bAMsAqq23fkDcehjJ788eNlKo+WCOrDU1BqUmVbrTrfxl4aGg6hpOn2Nss3kC3u2jmjhcgoh4bBcy9OfmBDDrXiwpNvkmz13JNcyOXii1TQfD8F94n0vT9egsxIEa85WB/KeEhi7fOGV2UNn+JTjgmsq0HF+70HTidp4eaG0vbXSjDKlnBbWqrJJCyfJ9njIywzhwxcFAcjgV14PEcrtM5sTRbRv2ukwTxqs8jJKmUD7wwmUYAJyN2cgcDBz1z292nUpVZcidmzyKnPCGiui9cafeWUEKxXUS2yZ85J9zbskcLyOf16e9eniMFOhS5ua55mHxsK1XlcdjL023e2v5je3NxfaLOjyRtbWpdrd0Rt6YTkn5PXksRjOK+dlh6jXNY+nhiYX5SxbwWurWcQhMdxYNGPK2ZyVYHI9gQR6Vw8tRp3R18yuiOw8XQeFNDuIbJ43tLWZrZYLaM5icKCFRRjf8pUcH0HFcco6amr30PTLvT5PFfhkizCPFcQhsyoyB1dcjDYHJBIxk4/iwayp1I0pc0kVKEp2sY/gWyFnq2nWlyjrcRTr+5bk/KM5A78HPpxXtReHnhpT6nkVHXp1l2PUfGcLeJdCiEVsIZYncwxyjbKwHX5SvXJz1rLKMR9Uq+/sLM6P1ik1Fann7+FdTQKxtGIYFwq4JwO+B+Nff8A9qYeX2j4eGU4mK5ivcaVPYeU8qhY5U3csCVOe4ycdD165rz6NdVMR+62PXr0n9V/ebmZc6NZXl3DcXFrDNPEwKO6ZK/j7V7c8NTr/EfPwxVSirRL3h/RLfSfD+oW1uLkxXMwJJYMqlju+8eVHBwB9K+SzDCQhVU+h9dl+KniKXItypJoiLJdNIm+O6XypInGVZRkbSD7fgfevZwkcNVStueVi62Ipt8yHQQrBDDDCoSJFCoqDAUAdBX0VOMYaI+Wq1XOV2PAIyRnOO9atmC0HKmSfp61Fxkm3gHNDZTWgEFAhU4weOtZSiqi5Wa06nsmpI8j/aes59Z8E28MEsdte3N0sa3TeZldquQw2fMSDnAGRubpzXweb4OjSpO259/lGNrVp67H0n8CL7UdK+A3hQ3d8+s69/ZUStdX026V5dm4sSeo3ZwPRQM1+Z1KXJUfZn2OHbqK5x8uvapqerJ/aEhvGtiQXl4IGQdo9sk9c9vSvs8tnPk9nA8TMYRh70uh83/tnfECXw7ptppumqi3Gs291btJJJGXSB1AcDeGwDgZYYI2jkHmvQzKj7OnCN9TDAYhTpznY9j+FWk/2H8NPC1iJEm8nTLcGVTwx8sE49sk/nX2GW04xw8UlqfnuKrylWk2+p1Eis4G1ijL8ysCeGHQnnn6VvXwlOquzNqGOqUpJvVEFgdWiWKK8u4bvDMHlEIjZweQSBwD24wOvFeFLKOWfNzHvvNqU4ax1LrKzEE53evevpKEPZQtufLV37WpzRADCgZBPYA1rcxHKvOecUASBc56depqWy7AqYHTAHPrikibClBzjk9cimUkDJnPUmpvqKSGEZGMY9h1rS5mBTPGORjt1qPdmtTaE5QtY4bV/Dl7BqF0un7JDdv5oaSVoyhwMgMOnTp718visJed4n2uFxaVL3i/baXqkuxriKEHjfHG3yj8epFZwwlRvcU8XSlF6HYQxeXFHHtAwAMfhX0NG8Eos+RxD553QSruUjoCDz/n8K3mrorByca6PzpvpvE+i6tNqz+IVutHsdba1t7C/bMFsqzGNGAkxGTgNgjcVHPB5H4/mc/ZYyXKfrE6ftqMl5H6AaPqovLeMStufA+fGF6DpnGfr0r7LLsztFRZ8HjMscYuaNXbgY75xwQc19dGr7VXR8vKM6UtDN1bQLTV0zMhV8Ha6nDDI9fxolDm0N6OIlB++eY+O/Dt1oU1ncG3hvtLy4uGkXLKxGEYDoQOcnB7V8xjsvkvfTPvcFjaVaHIjN8KXF4yf2VfXbPOhYrNsw7Lk7QcfKuB689+K+bcHCVrnqWs720OA/aU+Hjav4NsvEsM8MsfhuVbiS3uWJFymRuyepPf6DjrissTgfa03M9PDYvmvRKn7KjR6p8QV1rUtYhv7TWYLiLT7O7uj9p/dSBiqxsAFUtITxgEqeO4+cwdT2VdRkceMjzxc49D7CmhEEpjVcKpKgDNfsmDUXSUkfmWMnPnd9iMjI9OeM8V6LfQ82IKdwOO/aoaaVyoySGk8j35x3603aKvIcU5v3TkpM6trpnUZjUhF55YA9fzz1r56rXdWryQPr6VKFPDNy3OqA4GOmOcH2r36Uny6nysmm20NWPL7iuW4/p/hWVfDQq7nXQx9Sloindae9yoQS+VEB9wDgnPp+dedVyyk3c9SjmkkveJtP09LZt0yrcEH5Sw/wAen4YrH+zV9lmsszitSyrH5iAAMbRjsK7qeBjBpnmVsfKqmhgUFsckk+lenOVo6HnUrTlqbXiJ7aOx02wtUTEoHnOJApzjJ9/yr8tzDEV5VXCL0P1TA4ejDDxqPc4TUNdS3nuLOBd88WQHLhgDnv64r2sBi5UaXJJanjY/A89X2t9DA1+KePQ4lurgsk0gwD1LE889ePau/EValSneexjhIwp1P3e5RsvFmkfDTwtqGqzWckkSAzSRWUAMr+rY4yenXmviasYuT5T6mD9o25blnT7SXXdIi1r7Gq6heIsot7pvuqwz8wHXGeme2O9KhWV7MzbdWFupwnhjxxInxT1Xwlc3LXtx9jR4Y2IMER5V8g+mRkf/AF8aVve2IxF6PJb5nt1nYTeFvCUlxfaj9ocL888wwAO5wenHTsBXmqXvWO+LU1c5mPUNN8QWssdndTXakBGGnOzMm45PKH5eOMkjAPUda6JXMJWucN4h8Lf8IMI11nV9MstSgAuoYr68aF5VOCFhYKQ+cY2/X2rH2ic7MtxtojIsvFr61FdSRRsoZSyOEWREG351PHIGc57cY6103i9CIxfxM6jWYJNT8P6SLaeK52wq8fnIDHMM5Ix7Hj8e9TFuMtAqxursxre7zqhlvNNgZrJvOSIM6Sk7dqjC4IVTuIwf7wI5Ge72i2ZxcjlqjT8PSWYg1zzYYyQkbok0mDNvVmBXA2nGCD3Ge9cdWaZ1RmoqxzN8Gv8AA013e1aIxD7KQDFnJDc+nH0xU/ZuaUV73NI9q1y0/wCJP4ftrfTYI557QytJbuWKRkkjcSQc8dQfw7VyKcoybRrVlGbsct4l0mexeG6vLcWsMkY+RGBE3ozc8HIzwM/06KVSV9TnlFLY5DXdRkmsGt4lMksA823tt2WBAx39+/XB967VJKVzF7aD5dT1iTxSL28S3hsTapbraQzvM4OQy8lOMfMPvYJOe4FXUkpbCox5Ny9LNdXo1BZbx1EziQOjH5jgEMc9x0OevSsuZ8lloNwUm5GTrdna6tBK8ulyljKksEU5QyB1Od2Rx1x1xgg9KlWkrsqLcbtGvo/hOXXNEbT9O060SSaHZJbwSpAixbiwztyAd3TbjBGRgit6VJ1WKvNQjcpPceJvC+qw6PJB/aWoykD7fqV8kckagZ3PIB864BBbknjg12cns/dZxRm6qLPiTQr3eE0u6t5JHljjuHSTfEDgneDsJIO3Yfk/jB4wTXn1nyy0OyknyjX0i5m0yS6urebT0gO6TCRszMF5KMCSA2MDPp0qY1pPRGsqKjqzi/HHitNNvtAme4ks4ba93LZiFvPbMbqEwOG+d0+bIGe9bQl7PU5WnN2R0Floev8AizU9OvokttIK2/7+GCJZpGRSCgdBsXcrFs4z94jnOa6Eva6vQHD2b95mF8SPgxonjPSmj1XVp9Wa1J+zXsVmsMkSkjcUjJzkA/cJ5K475rkrYbmGpxWqPi74n+Hta8JeL7zT9Zd5b63KQi6BJSZFGI5EJx8pUAjuOR614FWMqczuoTU1qz3H9n/4w282kw6Rq+pzXGqm5eJoLp2b7RE4Lh9xxnBBUjOfmUjvXpYbEKL0ZrWScdj6D0LXn099PvLKR3itZo4kkMxwgLKmwFskgo/8XY8mvosNW5Zcx41SmktT1qT4qae9qY7abEyiPmQD+I+3fgjHHPT1r3/7QitEfOywkpO7J7/xiNbsX02C0kN/MQv2aWPpGf4uenc9OMDrms6lb2sHYinhuSabMnT7d7drez1WJbvw9cEyW0kalZLC5jyWG5edrBdynghgRjkVNJ2jdm9a1SdoFbWvDc3hTxDaapokdxqzalIIJ4lYyM6suAzLn5yBtO4gEqvJyBngx04U4XTO3BKUnyNHkfxT/ZMj0zxBey/DxIJ75Aranol6Flt55H5JQsRnacjHUE/Kw+7XDho+1hzR3OqtNUXyT1Rm+HfCt8bDRHuPCOpWaNLd22o29ncSJDZvEAfM2znO1lweuAwwDzXLOq4ycWejTpx5OfodNr3hXQPivNe6PZLZ61daYA5UOHa3LZUsqqwfOAQSueqkjkCtoUHUs0ccq6gmzi/iL8N/EPw5vfA0ljFeajO2rSQabaT3ymRPNjKiOOY4bl2BIkBGd2Tgki8ThHTaZnQxcZ1XFGXeWuj3092+o6JcNc6ghtbxp8w3NrOm1vIwp4k2gkY+9sYoTghuaVK7Onn6HZ+G/h74JttLtdS07TJbSWORJYxDPLEiHAPnffAY5OOeT06Gto0+XRMqUlJ3aOj0L4UXHizXY/L1vWTpuGa4F7KJYvmcN+7AVSufm4Bxjt6ehTwjmrnnVa8aOx2kHw++IHh2e7bRde0e/wBNLB00a8tCquvIZfNGSDgDHXOeoAzXqUcNKlsePWrRqPU4O88Sy2GvGz1C3uvD0Dxxxt4Xup/KtiPnLSW1ww2xvnACNtQ+o4YYTq8krVEdNKC5bJ6ncx+IfCtz8PJL/wAOW0SjzFt5BcW4S4Vjy3mKcncQWbOTnORnjO83SqQ905r1facrZ4tYfCXSfBfxCm1PV9Hg1rw3dQrciR3dVtriQbigIBGSGPytwQcqSwIrxnRhRldnue254qKep6v4N8V6F4YluPtLWekaTLb/ALuMbYo1UsWKrzj+MsTzxXo0atGO+xw4iNZR03K0vxO0zRdekv8ARbtdc0+WERoLZyYhIOckgHnHABx+FcssUqVS8djRYapXo2e5y/gvUPEni3x7p3iDWtLe3soRK9rpgmIkeWQFTJJxjIBA8vp8+d3y4OEL4mbbOinBYeFj2fQb1fFlnqdvF9qtrIO1rNFNGFKt1IAPbBHtz+FceMwk0+ZI6qGKg04tmro+mWHhXT9VvLVY53cnbs2rIzYwEyO4xj29682U2lytHozty3ieH2vxMlX4wXngG+0m10a5lsmv9Pv5roES8qzArgkHBkwRncVwOAaI6Eq7jc7u11G2Glp5sT3V00b4G3CgrwSWxjA44APsOK7oqzVjmnLmWm5YtdWTTZHWJ3ntWyqyyRqpPBI4HbgcnsvOK9eFeFF9zgnSnUWqNTTdYistIVxBBDtcJ5NtxlcgFgoHuPy/L3aOPp8t2eHWwlSTsmTeQur3Kg2aLbquSzxKxbpxyOOPTPfnpXTTlPEO8UcFSEcLpNkM/hIQzJLpl29iykP5LEtCSC2MrnIHzHoR2rvdGy31PP8ArKm7WMDVbaLT5LizvLFZLS6+ctJtkikVyxkQqR84GS2DyQxHpXzuZQa0R9Dl81Pc8DsdPn+Fd9p1nYTzTR3WrS+THaIQbK2nSQhkbjcAURW3A7ct82GGfmY1J4eemx9HKCrxtJbHivxJuLq1/aZhXSbP7Zd6lBCbzT1njgV2kU7lL/cXdtSQ5ODv7cCuZylKvdmkEo07rY+s/h94bsPDulXl1eeX/awkX7Tqkk0cjptXIWN1yAoG05BHJPHFfQXjThdanl2qVJ9kXNU1DRtca6mawi8+X7l2wZZJUUFVAKkZUF3GSR94jjNckK8al1bU6JRlFqzugvrnVbLUEgt4f7dZJFWW43hVRd4O4Rjd8o6kAk4U8k8VdOhz1LDlW5Ykl3ejS9bnSRX1a6EbCM284EKRDAwULDaSDuwm8gY5ycVpWw/s3axFLEqafU6SC5tE0eC9SGK1eQgPGJdkjrk7scZB6nscYxz09CjQjNKTOCpiJRvHudPo920lilz5f2ZWJkRGXbhc8Fge5Az+NfR06cXT1R8nXrNVbxd7Et540ji1N4pDE6xxrJMiDLKoYBjgcggNn/8AVXk4yhGnByhuetgsRVqy/ebHM+DfFfgzxlrF9d6ZZWyQWd5NA90shVgyMQzvgcbmJIB5Iz6DPiYSEnF2ep7laonZSirHn/x10Sw/tPTbzTtAhsLmTUooH1eW7bymaVkR4kC/OkhCIQwXbknPVq5K8alKok2ddOcZx93Y07WX7BssLbTp4pLmMNFPOzRGSHcMgop7ZbhmAGc8Bhn6WnB8iZ89Wnz1Hy9DqNJ8KJGy3crJCjqMwwxupUHvjzCDkckH0A+u2Jw69k5GOGxPNWUDW8L2DWOkKZbcWl5cTS3l1EHDkTzO0kpJBxy7seOMHjjFduVxUKZ5mbS5qvvDdU8NW1/dfbQhF8sZjSZGwduQSPzA46VhmFOWrgbZVWg4uMjzKxs9W8Oad4oub7RmuBLfW15ALVV3XF7JJOSMsyYISKBevHGAeAfzzEzkp2kfoNCko004neR21v488PJsl/4lN1Dta3nhBlw6chvmykgDEFe3zcnNfV5bT9pSvKR87mNR06iUURap4BtdPh0fT1urhrsBpZb51UliPuGQAqGXggkhjjqc81xSrWm4pnYqSlBPlMXWLWHVNeWztrO4aGFUjE0gEcMi8nIY4GMEdATz04zVU3eepMlyrQ2bJdQsmigjk0+ziypVLPc7HBB+8wBIAOOB34xXRi0pxsjLDrknds67RoLbUoGch7cswYKjnDhP4tpHHzZ/SvlZSnSeh9IlCpHUn1xnsbGExWZe4VWLRlvu5I6nkk9Onoa9nLsXKEryZ5OYYaFWFoozYLlfsYmmmj2rwx2lAp7DDYI/GvuqWOpytdn55iMvqq9loTuiOjIyh42BVkbkMO4PqMV3SUakbW3PNhUqUail2PNPEnhrT/B2qxarbW0v2Rw4ngjYkOzNlmAJxuALvwOck84wPjcdhVQnzxR95l2L+sU3CpuddoWvDUY3jt4PMjjyiKjhlGD0JwABz29Py9TCY7ngopnjYrL1duSOktLVr5vKhIlYKScdwOCf8mvVWKhbc8aGDlJtNGZqfhyLUrqC6Ly29xb7lSWFtpG7jGMH/Oazm6dVX6nXSlVpRcV0ON1W5vYdW1KK4sTcz2wjms54UYC6jIHmRZ27Q6/exuGcr/tY8KvhqsfeifRYbFU6lJQmbkM/lTzNfeVjDvHgk7lHQnHvzwCMHgdq46c6sHc9GpThOHRFe/tW1GB57Z4I7j5ElQMVEiqCcBSCM8nBOMevGK3d6utTRHNTksPHkWpgeHX1KzvrIvaTiORNy7DGsMjY2iRwcuc7Rx78cc1xJRnPl6HouUo0+ZnY/wBkz29jdR3d7NdtIjRYVACikH5Qo2ggA/iQM12VMFUiuaieZDHUea1RnnWoWuoQ+HLy5E72V/pl1HLJDblD5ybdxjbvlshy2A3zEY4rxalNU1yVNz1oVfbPnhsdZp2iXenvbTxa6zN5SPaXIwAxaJQ5AyNu5izDGeGFerSoOUL1Njz6uIhTlaJ1WjeJoo4I7LXBLqJZ1WWSaHmIMQCQQOBkjj27da5K1KFNNnVRrzm11Rt+INKt7SFLmyjEmnSFVUxHcqknqcdvf2681ODzDkXs5onHYFV5KrSdrHEeKYo9y3TWblmUxgbtr455AxnOPqT6da2xFJv3ktC6dW65b6oreG7SNJ45ZY3umhiKyKWIXPOCw52n7oOSccn2ry8TZQ0O+gtbs0YbjSPF1ktxbXVrqtjLLtt3jizGoQ7HVGYcqXjZgckndn0FXh6lOFO7Makak6tuhcbwnpdpOjxwlMDctrbsAXx91UUkKOQP9n1711PE+3o8qOdUXSrc4+Ozugb43lgLKzhuPkh2jcyhQRkgncTncccc45wSfOws4xrJM7MXCc6TcTMuPB9nOl5fW/nWF3cMLnf5rKscioFB29ACAMjuOwr7yeGhUgqkVqfDU8dUp1fZz1OWg1CC9sdF1TTNMntZL5ntriB38z7NcRgyGSdh8zgPCqBl/vgjrx+d4yMqVXmP0DDSVWibsdzYi6vbUTO2pO6XEloSWEYkRW4yAMZbtWkXGpT03CTlTqrsQa9pVp4vFpY3UtvHqhWa3LQXXlXElsxBV1CfOoBVO/HfqK8uT9lPU7pL2kTa0L4WwiwMsGnXiTxARi5cu0zMpba+WJPV2wepBHTAx9DRqYeFPmfxHiTpV3O0diSybWLPUrmw1qCO3+zzbYrhJfMEyEfKWGF2NkkEfMMgDNepSqSk17V6M8mpSVO8qK1LcZjU+RY+XbwoSW8sAKDnkemc9/cc160rSXJT2POp89O9Su7FeSMaRDIslu0lorh96LuKjHOFwSMEE9+CAB1rz5YKcLyW3U9anjqdVJRepzV8RqF5ckQw6hZvBsSC5U4L5P3hg/KRwcc9K+ar03KdktD6GlNezu9zoPDPiGeCPyTcwW8xiVVNpH8seBt4dx65P3RjGOa6qODo1GuZnnV8TWp6xOqSx/t7T4Lm2uLqefT12q0bDLHOSDgAE5/I1i6NOhV5PsnXGpOtQ5mtSLTJ5p/G6xazNdTxTweY63c0m3apUgcZI59PyNenXw8Jw/dnmUq84Tjzm/4nudY0fxVasLm4udNL+YRayxxjJP3CuMkDJweTkfNivCoYN1+bkeqPcr4mEJpdDKnvTqOnz3dtdl5UkVV0++ypRc4Yl8Ek/ePIGc+grqwWHxEK3Jdo4sZVoTp8ySsV5Tv5HynGD259OK/Q8JTqUoWm7n5zi6kasr01ZElpbwXLpDdhns3ZTJEpwGwc8/Tr+GO9YZjSjOi0dWVV5Uqy1Oy1+S2t5rHTvslu0VzhGnC4eIbuXA4x1GQQDycdCK+BwMa9Oo5x2R97jZUakFGe7OV1ewitb25itnM0ETlN7DBOD1/Hr+NffYLFOuve3Pgcdg/YO8dihs+UHoO/FevzJniuKuIEx6Y7U9B2SRIF3ZxxUtoLNrQa3IPrn/Pes3JrVFRi3ozxaa2sfjH8XdR0SfWYYtM8Kwfa7izOdssrcxpKxXaFGGO0MSePw/NMz9riajjDZH6ll3scNCKlvJH0v8Ib3+ztBsfDhngX+xZjZTiIKu5No8vaB0+UpxxjNfD4l80vQ+hoQdN6HLeIGGnX99cNuUM7P5fcjPA9Aa+gyvEOi+ZnLmGHVZanwx+01Nc/EH4t6FoUE53NBHaSOXVY/wB4xeTeWYBVWPD55GVHrkb4nGOtXTZh9WhSwrUUfcdtaw2dpbwW237LHGqQqhyoQABQPwx+VfpmXT5qCZ+VYqny1W2T7OQcfXNei7HM1fYX+HkH1571Nr7ifmOAyCMY5+lHkUvIdjOGyfTFJlMcsfynPb1pXGkmLtBHbp/WoYhdo74PJq7jcbDMnJHOPSmhdBccDPOaiUknYqMXKLbGlRu9B3NNb2MUtBSpBGOBzyaNg0KOrWxeKOVFxJE4YEdvyrkxK9256+Dm5twM6+8QXFr9nESRuSp8zjofTA9q8xYzk0set9RW9zS0ya9vEWacrHF0KqB8xrahVnUfM0ebiqNOjonqXZpEihZncIqqS7NwFHXJP0wa9CpUVON57HJg4OriFynxR8IvAVz45t/G97Gv9oyWPiZZYbWJyyzgzLLt/wBlcqCSc8ZOK/IMwnGriZSgfq9N8keSXY+il0/xDaa9sa3867dY3lf7TiEjByBgE8c4GOR9a78FTdS1nZnFiZQp01J7G8fFk2hTXK6mvk20WxY5ZS5aQ55IG3gD1ya+mp16+H0ex87VwVPE+9E3k11bhoRBG0kbEhmB54HPH4V6VHMVUfLc8epljpxcmaU1ulxG0bqHRux5zXtXVSNr3PJoylSn7pwd7pjx3l2whitWaU7GxnEeACfqQK+TxVOMKmx97hpurh9Gal74E0TV/DlzZXQE1td27W8sqsVLIwwcHt+HNerTpUpUtTxqeMqwxHunxF4P0iX4RftCaBpgSOPStD1JriO4mXG+1dvmkds9AnsBwa/J82isPX5on386ftKCkup98eBfFug/FKzurvwvqKanBBM8e4RmM4B4O1uceh7ivqMmzyChyTZ8XmOWyqPmijVlt5LckSRshz0K4r9Do4inWjeDPk54edO6aKzssY3MwRRj5jxj/PNazmkveOaFOU3ypGBqN/Nqo8mx3mDq0iDG489PbnvXkYitOv7tI+lwmHp0VepuX9E0r7HFkj5iBgY6D/GpweFdOftZmWNxXN7sNjXWIbMfl2r2+ZPY8SyE2KNx60PUztYUquDxxRvuPlT0GFQAD0wRkegqkrE2t7rI2jyafN0QJq1hBHkNj8KmorRZtQpy5ror32ky6zf2V4L1ILKzaR5Igw/etjA564HJ9On1H501D643M/SWpywShT3PH/Hvxn8F+CHuYrO1tL/VFlbCKUUPIeDyMlmJGAByc8d6+inXwyXLFK54Khibe+zyL4ofEH4l+INMtZ7LS28PpesbZL/V0EUUSkDLQR53njguyADOATnNeHiZ1pRtLY9jCU4QjzM3vhT8Pr3RfDMllrOv3HiCyv4i294PLiweDsOTkHOOteSsPKMXKx24epGVRyTPX/hlY2Vl4elstPvZ7qKx/cme63NKoHVckYI9xke9ebGLUzspxUanMcPqvhq5bxEmp6W+nW2prIx80xnLKeCoIHOAfxya9BPpYdeKrRaPSvCfiSbW/D0VitqJfIzExmkDsxHGe2PWuVRTqWZjGTorlRDqmojw3epDaN5k0keZUyCsZz6DIzXszoU4xTRxqrUm/eR23iPWotI1Oyt9c0qC+iuHES+d84ClQg2bhhemegI57nNeLWwUvaNo7KWITepxfhjSPDemt4hiAhtm1xlu7W4uFCK+wiJjjoDtc5x2Gcd65JU5xdkdqqqUVY1/DvhwaDp+q6f5NsktnMJ0injMq8jDjZ1Cn5TlehAOPWOeUHqXK1SNkczqXhe8vWkvkjg89id1oso2OMg5GOPb+uRzp7RN3ZzqDgjzPxP8P9d1R7aPULqPT7fzTK1gz7ZJ9p/1WOcryMkf1p88WHsufVFaLQvElhfTW+kaNDplthFSWYoqBsYDIiD5hg4JyOg+tb80bWCMZLcytS8KeNRqthp974mstpYsscemuxXILAnMhJGVI4PfpWkIKS0MJK0rm/YtrGnXGjQRJBqOowGR5I0cgOuM/u1bJPToT3x6Vm48rLtdGwEj1vWLiWx/cXVySrLOCjq23hQO4zngenaqcla5Uad1cqDQNU0fWZo77VllkljDAOsUcMOCVK8bnyME4bn26VtSakZSXYv3EV5FajdBKFf5oLgrgSY4JA68f/qp3u7BsjT0cXutXsdrHNbWiEEfvI1I2hTgZwcFjxkj8TRJOGxUJK2pBBeSWatdWWo3iWzMsMttbtwFGSBkhsL8xPHTPGO/o0KmyehyV4e0Whtz/DObxB4Vl1J/E9w6J++gmg2OyDH7zqo+bqNuOMDr0PrSw6cOZnjyq+wkoozFub3StA01p9Me3aeF4lvoYSbeSRVyzM2WYFsZ2ueuQCcV4tamlqetCo7HGat8WNM0Xw1b6zrN4bWZ4n8q2glEomKfIyMhJbIYcZxxjrnnBKEURKpUqWSKHw71Hwprun69qVzqKS6xcASR6b9mmuEII5jViuF5ZuOc556AiVRnUfMtjuUlh4e9ubNzrWh6bcXCzaisscMIW3VG8iaAnAy0bA7kyMZB+UjpXRzez0OOUnW1NHTPFFvotktxfSQ3mnQp9obzWaJVBAPzk4B56Y6+g6VuqiaMZRtZI8f+IPw3f4yWV9fRbNNWxdru0lu51jefzEUmEKw3fMRuXcQM+zHPFXoKtFtGsb0tT5GdZtD1NZHea0uLWcEmM7ZVYEg7T2II/PNfMwi6NSzPWpVFNJn2H+zl4r0XxB8NYdPlONXtUaN7tZWMkUnmu4dwQVZZFxx2CkAjGa+lwlWM9DDF07rQ9MsfCUWkx25hnihub2MF7mRzHEwyQrJxgnrj19O47VCcdWjldSFrHXaXq7aWUuo9QebUJSbcSnBAXjIwR2IByPbrjNbKvpyswcIzNyXWdR1Dw9cafpFqbu8nncvtPyxgtg/N2OOfc+xrenKvUp2itDkq04RqXehVtJNX8O6wdPvL/wDsq6u41Fqxl2pLw3yK+fvABvlYDIztJ5xjWw9oWmzSjiYNtQLfhDWZpvF81vIE8yKBQ97NGW3A5+QNnB5AJHPrkVwOt9Xhakd0KMa0r1dj0Xxr4hsJVW3tmjuLNAluYVb5JMn7hz/Dkkk98c9TXPgqcqtRyq9S8TUUYcsNkeLfGH9ni11rUrLxT4BvofDPi6N8p9nYRx3J6krt+63qPutnJwea+wnRcEnTPkFVfM1PY8r+JXxa8bareeG9H1rw7JpvinQ7xbq7ghUbL+3UAmWINwjfKSCpx2DYzXl4urOLXOetg6EKlVygaXje60HxbBo/inR4odbFjBF/aumRymM6nEByflORLGQHQ9dylT94iuV1Y1GlE6rSpyakVJNcgttZtgoup9GfF3aT3cLWlzOvBWMq6rvJyMOmQxyduc56lStqQ6p30fxJS7sbuO10tba4sisjAXTRTD0BDOH24C/dxnGR1rshVlHRHNUhGpqzX8M/FO203TYmvLy9864dmeJGSVoxtBALt8xJyFxnOQa9GFWbR59bDwWxd1HWrf4mWd5ca5YtY+FbbywyzoJJLkg52kdV64JA7gVk6cKr98qnH2Kunqcd8U/ghpuj65ouoaJrEvh/Q1uRFeBYBdR2mEYxkHcrqhIUH5uAx56VhWwvSDLjiLt+0Rn/ABF+GPjCzms4ZfGs8HhW42JdTWkEQMh2kbxlXaM7QAW+cbR261zVMMmrNm1GrRbukZd18JvDngbUrOTUNRstX04QpbwahdkXItc/OuV4wrfcLqCMPnjG0cnsI05Wb0O+GIc00kX9d8Dvo+k3nibwtZiBLlQ62dkRDbXKYKmeOPbsB2tv+UKGx6jNZVaS36HRTq392+p634V8ReHbPSra/wDOaK7hiZPsssm50IbaRhujE/TrXvYWdGELo8LFqu20XNa+IEHlvaWDJHcmfymcjcqouA74DDIByP8ADrW06kK8XFHHSoVaUlKWxteEpXv4poGuUvGtD5TTDpOAAVduMbsdSOM88ZxXx2Nw0lK6PscJWjKFmc5r3w98N+IPGa+JFsIx4ohhFqLqRmc+UN33OcfxEEjr8vcV59mtztjJX5UWZfhzeeHwJrYh7u6Hy+YAqAZyckDOBuyAcng9a78K/bXXY5q6jS2M60M62/ky2seo3MpaGT7MFXcvPI3YG0jkkEdK1lT5pWIjU927L4kgiuEtZbF4YyGEFzD80anAx5inG7qeh7DGOtaOm4NWZipKV9C/DM+jxYnKmJsMCDhVDHlhx3LA8+/Ne9hcZOi+Xc8TFYFV1zNWNW2nS6iEicoenofp/n/6/wBTTmqi5ktT5GvQdJ2uZHiPwv8A8JDJZiS5aOK3cu0QXKynGACew+nNcuJw7qxudOExUaEkmeTfEjRbZPJ02S6bTJFsZE8+OZY3EZO3CNgkIVbaT1G5Oc9fhcbQkpcqPusNiI1Ic0Txj4f6S92sOl7dPi8VLatvvZIY5Lg2MZKKru0eNybVHI5VQec5rmpU3OagdNSrCNN22PWdR8N6toWj3l4J7lL2GyhmhtLmNpbSdQGLPsjKeXISQCOcHoCMEepPD+xVmzy6VX2kvd2Oq0q01BLNpL6ws/Pthhojcl40G9cspK49+Rycc964HKzskela602LMaz6NcR3n2hne4If5UB3KcNjIwAD9Dxjr1PbRr+zXOznrUlONkXPFGiaR4nV2nkawvhCFE0WG3FugZT8rDkAEgEZPOK9hVo4iF2eFGjOhO3cu2fg7TtG06OeaKbUJIxkLdAZZh6IowOASBg16VGEYwuebiakvacomu+Ire58NXK286LcSx7AikMBuGNpPpztz7HHIroqYiMKZxQwrlVu9jlPGvjfSbTwtc3zXMcN5a2KXkzxrx5ciZ2A55YKQADg85rycRiYzp6Hq0aM4VPI5r4O6XZapp2kWsUCXlndaPBd3vnvtVpZXnZgI19ckHfkjAJ+8Mxg6blLTc6MXU5Ia7HUfEjS5dX0YJeQqt7ZpI9tBAW2GPAZWOGHKlMkc/dzxjAMbRbV+qDAVW3rszI0jxtP4g0HT7+e8a2uI4lWGB4gJGkPJQylxufCHqoDYHqSHCu/ZqI6tG1VuOx2N7ql7pfw51bVRcqlxHZyyxnaXO/nDgn77E4I6Ak4HHNLF1pqk0FHDU1VUo7m14KEqeF9GhuTKb2HT7aO5M4PmGYQIrhieS/B3Zyeua9rLf4CbPnMyi/bvmNopkjoK9aUY8rueNFyg24Hnup6pd+IZ/GOgz3rLb6PJZ6xCPKQBWBZ1jLHAADW4YknhWxnvX5vmGGTq3P0jLsVN0kpGn4BvbnTtDuoptIgn8Tb2HkyXhjifDffDRoQVI77cnGM11YfAVPZ3hIeJzCnzqMol241PXLtXa6soIfJBK4XK4ZQcA/xbWDckdBkjJIHm/VXTqXqs9ONdVIfuloYOg6NBqNw99p9/cW1wVeSSwuCsoU9jg42dsA5GB0xXtqNFw0Z47qVVUs0Mv7PXmuLSGXT4VkCL5dy124d+RyAsOAxAIx0GcnsRnSpuTZVeaikzi/E3jDUPA3xCuGvNP3aFFo3nPPHer5tvKk+0SyED7kgkRDgHbtJ2mvMxWHfMd2FxEVHU9O8J+ILnVPtd99suhYCP7QILyUTIIyx2ssigHYQVbBbkHGAOvA6UovQ7HOM9i+fFaX1rJGJ3SN+ixICxAZSzgDJyd2OvTOORXdhZzpzXMc2IpxqQsV4vFKTRXMkdrcPFFL5SgxMzEjGckD19s8jNfdQxtoJJHwVXLlKpe5f22+v6a++F0imRkxICsgU5U88FTgnkc+mK3ssTBuaMJyeCqKMGecyW1x4ONv9oknu7WJjFO5LbmVVHJdWAGAxIUhic5GcYr5CrSlhajlHY+yhVjiaahLc73wtqtlZx3DWhlEhWQshOGAU/cyeO2eD3zXPCcpVPaXOmVKFOlyW3NxvEFncWLJC2yKIZfHzbiBljkcN+Hp716tLEpVOaR5dfBvk5Ibsoy6pbxMRJMsWAPvttbJzjg/4du/Ne3TxSqu/Q8GphJ0bQ6nMeKYpfCtzfeJrXz7m2W2C3dknzjCfdlRT0ZVJ3AdQvQkcupR5Hzw2ZhSxDqSdKo7NGxaG21Cws9RikS8WSFXWa3cYkBH3lI4xzn/POFWhBx5mj06ONd/Y9TNubnUdKJul8q4XcCqtbqZEUkBQHwAd3PUfxH2x4boOMuZHvqupR5ZGhYeIFuisUkEsM2BhJFbcowPvE/jk9K9zD15KNj5zFYWnzc1zlfiDoN9eXTzwxxvM0XkWjwlw29gRJuUMN2F2uuMnMR7V4ubYd/xD2cqrL+GiTwprMXifwjawG7a/ZYd0dzFHIjl0YqS2DlSrqQR1xx2rHB16lSPs7G2Jw6pycm7I2NVtpdRuLdoJRb3CsBLAXC+ZjdyuQ2QDk4I6DqMV6OJSlFJrY48NB05OUJ3TNfw1rV7pV9DayJDJpDowmJnDMW6ABOwwO2OhP086WHpyXMnqelGvKk2mro6ie30y9tZTaMbhoXDEEZI9PqOCOPcdsDzamIrUZJVH7p10aNOacoLU5P8As+z/ALQuSs8mnTXEbh42kCGRduzJHIwOCffHA5y8VWo1Kfuio0qynqeb/Bmaax+FdhaWD2purf7XDaxptKhhNIocMmBgkdgeMkMa8Onqtdj2H7u256TJfNY6ba2jzT3VxEgjEzkebKQcZY49snPpXRSlyNtbGco+0VmUjrepeKNVu4YWdrJGVZCsJiUHPzHzCSWwN3Cgckdua6IQipcz3MZzvFwa0LjS3q6a9rcxTKzRBI7iFNzNnjcevPTqPrmvt6Eqk6Vonw9WFKFa6dji5PD1/ZeFTcPbyx36zRTxWqu7xsySGSVyF+YblEmAQcFh6CvmMxwFVrmkfS4HG05z9nAveG/EOmS6rDZ3QuZteisLec3TxFPMVgy5XGAMkNkY7DtivNwsqdONnudtZVJyv0J9XE8ur6bfWVvHHCsktlPK37wjzIxIVUsDwx2kgFc4POa8iv8AvZ6HrQ/dwVz0eL4uaf4PtG0rVpitndqwjlW6W3ZcMR8sgwWOAP4+/cZFRGjN2bKlVW0Tl7i5tp7by5TeXUN0pKPfSCaQgMCGGxVBOcZJDHkkHmvpacp2SmeLKCTbgZCNfR25ijAWA4fy5NwbqSGORnB4JGM8fSt4YidCT5upz/Vo1vfeqRuWkshBnmnEkrjAgTKgc9Megz3/ADr2qFe8eZu54dejapeCsSy6NClzHNGioygLtB2jJzu5/Ace1VVy+WJjzrQdLNVhpezkYFpd6pA6rfadDpxUoqsmJFkOM/M2FA75AA6fePfxngKtF9z2FjqNVXT1Ou0jXLfRruNY22p5mWiRSoLseWA4GcnJ46ke1dtehRq0bJe8jzaFfEU612/dZv8AiKO4+3rdSPktgKQOVA6VrlbpunKEtzHNfaxkqkdi1aarHrl5aW1xp6pa7GeS5a4PEmQBGiEZ5yx+91B4rycYpYGfNR6nq4KUcbTSluhbDw9ZW+rTTPLm1UqzxhTz2A69enPvQswm4KLVm+pu8DGLve6M7Wp4rm+d4IPssZ6L6d/8+2K+ywDl7L33ds+IzHljV5YqyKsDNHJG68kMCMjOcc/jW+Kj+7ZyYdNVUSTXd1eXF7LMwmQ3L7Jd4aQnJyNuOmOe/wClfM5dOLqul0Prc2hKNCM47lNoQbie4yTNcMrTOWJ3EKFz+QA98V9RSoU6bfKfJ1MVVqU1CQ4gnocc/wBDxXXZI4xSM9zgcZH+f85qXJJF2voPRSzED7w7L61nOpCEeaRdOnOcuWJZm0O+msyYrdsSIdjvwuPqa+Txmd01+7p7n1+ByecZKpVWh5z8L/hrceC9C1f+1blLjXNZu5r2+mjbcsQYny4UJAysanAzjJLHjOK2wdD9xKb3kcWMxNsSrPSJ3OxrDTYpHvHedY45p7l7dV3XEMisHbaAWJwowMjC/gfzrG4P2VflZ+i4av7WlzIo6v4Zn8UXTanJrclrBCrvM2xfIZOM7x1BXacYYYyfpXtSpUqFFM4aVWrWrcvQ+Jfh74d1z9oP4watpGswS6d4Uju1166t7q2MVxPAS6Qwq2AQrqxUnP3VyOQAOXA4eOIr3JzfEPD0eVH3XaeQAtvAVxEuAiHO0V+oUHClFU0fmVSNSoueWxYKbeBxXTbqc2wbeOetXe4Oz0HJjPAyahjUeUcOo602Jaj9/tnPGDUsOohOc46+1M0vYGYHtzj1xSTEp3dhh3fd7dcY/nTegrXnYoW+6e/MmWCJwFY9OOf1r5uribYhRPqFheXDcxoZAUH8cj9K+hT0ufMyXKL1H4ZoTM9GIQCeeQe2etU9gTlF3gyM2cXGI0ByTnb61zxowbvJHVPF1UrXJFHHHAHpW6jC3unJzTm7yZ4L+134+PhfwB/Z0F9PbPfTLHctZIWnEWCSFbhVzgD5j3r4vPsdaHs4n3vD+AtevI8m/Zw+DHjebwNZa1/wluqeH9D1YvIdI0pfLkmQLtSWSXO4bhu+7tOMHPp8xTwfLRVV9T1/rMcRiZQj0Pc/FEniWY3K6VZm8NqiW9uHnKtu5yznGSAdo9eDzXdg6VTmvEvEumouM9kdZZeDLvVvCMNprE7peEB5HgYo2ODjrwDgcdD+NfZQwzq07SPi1mKo1uWOxRktk8JW8NrK5h/eAq6EgyOQeAB1Y+3oeDnj5yvg54afOj6qlXji4WG6N4l8QrOJNS0lzBGSqTW1ysqk5xgrwRgc/nWtLEVviRyVcHh37kdzQ1HxRDe6f9su4Dpyxkhpb0eUCuDyN3Qcdc9a2xeJlWitB4LCui2kzHs/GGkrBay3F9atb3DBIPKmDiXJBGMccjv06eteVTxE1pc75YaDd4I+Yv2udWsNU8YaNrdhpUt9YWUf2a9DrNDBOA25Yi+ASDhslT34PevKzVqtHmaPo8E3Km4voch8EvEWreB706pqF/qXgyO+nKWMiEpahlZndZC5L7cDAGCxJ618bPCVZ/vKRE3Fy5Wj650H9s/QPEVncDW7SSyuru4VYJLd/NVI9oG5iQOcjoFHWvTwGc1MHJRmzzcXgIzWp6FoOj3njTR01mO5ju9NYF4WjbO5OgJGBg9eOe3Nfd4bNY45pSnY+flhFh78kTpLbSnRVjWLYR12jH419TTq0qaSUj5ytHE1ptJDvKWMkA9D6V6kZqcTynTlF+8MaU5LDsRimkraGcnZjQQTk8du1UtAUhQcq3NVccdXcQAuRjk4x0zU8yK+N2Rma54s0XwvbSz6nfRWsMQ3O7thV9s15tbG06LPUo4GrV6Hi+uftOXd3Pb2/hbwxeatHeMfst5DH5qSoOCw2k7QSQAWwPevAxOZynpTPeoZaqK55HfaJp0vjLRLf/hKYG0bWbyBreLT4JDIIwVJLHDdMDn5hnGM+vyNZ1fac8j6vBThCNmcp4J+Bfhr4Oa/f64l1d6vcWkLXDPfsuI2x85iUDCbsDp7DPTPt4GCm+dvY8/HLnlyx6nn+tS6t8U/F9tqniFIY9OtSrJpcb74NqtuUSZHOTgkAEE49MDoxFZyqJdDi9g4U+Vs9U1fxPDqtnYoIUgWI7fkGFIHQY/pWtarH2XKiMHSlRlqdn4PhsLfwm1xD5kkaFixJDEsTkjjjjPSvktfaH0MHzpnJfEHwBaeN9MsJNOuZLcWcyPviXDNg5bk9MgkZ+tfZ08FGvhrw+I8X68qU3Bkfw6v9It9U1CwsbeCG9j+a7YArKXJIywI9AMcnPtXylSjKg7T3PTcvaNNF3VJItJ1Z/3C3CEln6lvpk5x+v4V10pOW5dWKjE6/wARLpujWE9j4kniSKCAvDdOcLJHz0J4JAwNp56/WvdjyPRnzUpS+KD2OEg8Ztp/hbW9c/4R95dItYIRbXtxbPBbuv7xcgMeTKJCpIyAecGvHr0lCVz0qVdziuhFqvjrTIPCVnPqWvaPPeW1hHLFplvJEGj37QEbH7xmXIBxjb6YqXSpTjqOWInTlyx1PDfiR+0dquktLL4Ks45pWiE7S6tdoI1ON+xELDJKhlYHIPHQ15dWlBaItVq1SVnscX8Pf23bhpVub3R7G8uIMvdfaYvniBwDJDyQwQ8nI3YPfaa53SVj24JwSaPbPHnjXWbq2l1rw/qNlc2gt1uoiIRLDKmedrJzxzwAT0x6U1aOhzVYzg27nivif9pbSLLV2XVNN1WW6JhjmWxlVFcMCfkWVVkODkfLxyPx1jUa0SMub3kmeyeCfG/gT4p6PdxeF75bq/0+H7SRKrRuiMuHyGAzjeAw5FTGTb946ZtW0Or8G28SWEM90ZYr1mMkvkbXjDKcJ5ZwCRwDz6n0rqST0sZ87jCxpXunwavPNqV4gg1ExtKQYgRLjByPQ55rmd6UrlwamrFmDQb3UlS6v7xcyplZJZDn6YAyPwpxq8zugnS5jIj0e8utQ82S2ZvOkZPOjBIY8Z5689eQK39pzEqlYZdK9nqQhlEltFF97GY8jGcZPUFTzgd+tb024u7OdWvY7pfELz6TaaTa6JcwW4ZvMMO+WOTOSWMhBUYHBBP1r1qdWc/d6HnYiNKL55rY8y+K2r6l4elh0PStI1DxGLpTaobOIssTlTsLMOhyQODz05xgceKjKL5VqOg1X1Wh5x4C+G+jeHJrua8VdeuoFY3WoRF2lRuDwpCsqjfggYIwck7azoU4pe8d1SooJKK2Pd/APiKDRLd47Q311dXATZb3EezfJjaRkqOQQR25zmvVoVKcE0zhxE5VEjA+PFlpXjHSpZIl0mfW1hVoRlTPbKGG7cVG9QSrZHuD1PPnYnlk/dFS9payPMPDngvxLqmmwi3Nr4geI7oLe4hTYpHIRSwboN33h37Vx04TuenKEIwTe502j6f4w+1ymXT7XS2875Zg5mJUg4LjjI5x1/i6d61dSS91ESgpLVngnx+/Z91O4sr/AMaWojkjyZdTWFDtil7ybVB2jGN2emc/Tz6+Dm252JhWjB8h4j8OPiPqHwz1prmKNp4ZFYTWRnZUJ2nY+BwWUnIyO5rhoVJUJanp3jUVj74+GvxftviB4UsdWhZrlPL+ztbzRK6hRnMUqYySOu4Zx8tfS08dzx1PIrYZ30K1vqN7rV29jp3h54oll227thQRjLeWzlmJySMDsvWlGDrysKypQvI9N8HeItS8O20dhcWUkrY8uKF1kjJxyAAyg8jjGB0r6ClOpShyJHkYrlrPczdVi1DxXrTyNGhmyoCspJGBuBRe7DAPbFcFeFSq7s1w0KVJbmVPrUVjJdaW9pcXdzaTra3M9ypjBbYsgUhSM5XJBA5w2CcccEqDjuegqybsjqfDemzapFNdLc/2TbxY2TEFmZjxkdgAeMjjj1r0MNQW9zkxVZwWiNbQdN1C2vAbRl1VYxiC6acCKBTg/c+8GIPuOO1fQ0U9meFUtOLbR1d14KsvEM+nyanFFeXVqGAM0YaOTcPusmcYJCn1GMjrXBjqCnTbKweJdKu0mfC8nhbXl8MN8SvDkCr4n8L63Np8ltbAPFcwwnZgKCd4Ybi/J3ckcgV81SoOC5j6Gc9Yt9T3v4AeOdM+I+j6j4TvIPtOiNF9t01ZiWMcJf8Ae2jnGN9u7qFOTmOVDxg4+gwlWNRcjR5OKUoxc0zttQ+COj6MILvSNNtLr7IWdNNvz+7DEAHyXH+oY46rhc4Jx94ehOiorQ8765OcuVI6DwVrHhm58JNfaPaxW9gVb7RA0QWRHH3o5V/vg8YJI9CRiqjOMFYzqOs9Tn/Fi6S/hSLV7KJrWN51dIDIY487/mwM4XOwfd9PrWcpRb0NqSne8iGHxMn9k2+j6Xp9vqX2hxaXN9eJi1aZl5ByMv6H8KtyvGzKknOe55r4pl1Lw9rtn4Vm1S4ntLUiXT93/LRQ/MW5ix3IxyCckpt5rxXUvUsz1KFFSjdG54i+Fngy+ButP0h01B3ZFighQfagGGSvynByCQfbnsa9CdFVIaIy9u6c9Dnbiw8SeFdLnnt5zH4WyifZL2VEEOVK5aPYMKSTyE7cjBYjyqtKVOPvHXRqwqyu9zaik03StDhttJaXxDEzoUlKBQwKKeE2jAC4PTpnp25Lt6ROx2auze8D6jfeHr2d2tElF1tDBflZSPuoDjodx6+h6V34fEOi9Uc+LoKrBKLsdD4N1H7Zrd2lhdJDZz7rqWEoTLuYBGUHouxsZ7/MOnWvS9nHELmZ5jnKivd6F+61DQ/DfnX1zfXUK6QhMkUNvJKzIFBzhFO/5SOFz1GcGvlMdT9nLRH0GFre0hzdRvgfx7pnx00eTVtCufKtLOV7SSK4Bjl8xCGAIJ6EFWBHByDk15tKq6b93Q7lS9pHmkQeH7WS21ZrwRzIFBLuGGwsB8pAIJz1HB9yK9zCV4K7mefXpytoVbvVb281NkgtpXuBNsePywsbx4ViwIGc843HIBz3rRctedjOClTi5M25bW5tbuxS38kykgPGAAI2bHI9ct05Hbg9tmo4aXcPaPER1LN7qgsIylwEtZiPk+1N5aE88BuhPA4BJ/lXv0cdaKPmq2A55vUkjuo5rr7OM7/LEnI6KSQOPw/WvZo4j2qPCr4T2UrnC/ELwtqL+JtJ8VaWjS3NhBNbypD/AK8I5Rtyf3sbCGT+IEYBYKD5WMwjqS5kj1MFi1TXJc+V/i5r15pnx18N6pp1hHeahc2C3MlzKqKzCGSRSzBuCpjOznb0UHoK+QxDlha1z6bCpYiDVz33wr8XdK8dSWOoi0muVuE2pBEhyssZCbXJwoJYsQuScAde/fRxCxM7yREsM6GkGdVqWrafbXVxGbRvMmj8uSRpiTtwxDLzk4AJwMkcetbOVKV1y2ZlGNWC+K6M/SvD+mWdkBYTJZXdxIxe3kjdlmO4hPRQxAHOM/Ngk03ChWjyrRjjOtF7aFyOW9iMTPDteNmllTc3zOyGPLjHAGTwAACM9ueT2qovkWx2RpOp7zL7Xc2owl0kFjHbKyqAV82SRjhmGTwAARnB+/7V7lPERVLRng1sO5VtjhviD4j07wV4YkN5MllpauLsh+WlO/nPdj0UBQT8owOK82viHKNjvp4a0jlfgv4X07xx4q1TUZra4srPTLuGf7HJJkXUpxPE8g3lSqlkIU5+buMba1wFBVE3JmWPreyVoo7PSpU8P+Lbq102KK4u4mniMcK4CmWU3ClVP3VAZhxgHHtx6NOfJV5Y6HDUi6tDmkdnrtzJpCLd3MBld7VoSH27g2CcZBwNxbnBrXGTdOF+5zYSDckkzyj9njxDB4v8KRnVnKvphktWtpZFMcR8w7AuPv8AG7D88qSD6efgZRq6M9PGRnTV0d3fQXmk6Dq1w0s0aWNnM7u0iAeaqkq4LKwGNq4JUhe2cU8fTlBJJ6FYGUZq73Ovju9SiHltpolk8vczRXC7S55Kgtg9R3wK9vByfs1FHz2OpL2zbZbtlu8E3BiViCAkeSM59Tz0I7V1VJzjF3OCEKcmkjjdM8JTaZfeOL7UIf7TOuB1i0+MZLwqJQsXIOS3mkE8gZHGBXwlfEc/Mmj7zC4XlUdSl8LvFmp65oGjzNpbxW9zDH5ts0w36d+7+44bDMARtHGRyOwr1cDi+WCVjgzHAucrqR3Op63b+Fba5vHhnu5Zk2i3toi5ZlBIVyAducnrgV5+Y+1rycoLQ9HLlDD01ByuzCk8W6ba2EOoxweXfXUm2Xzk8p1dQM5DckYPBAIIxjrXi0/bR0PWlyN3aNS21qK4tzKVVRIwKKmTuJxz79vrjmvp8JiuSHLJanzONwsqlTmT0OY8VeGpvEviC6EPlxomk+VHcygNH5rTK4PPDbfKXcD2wO5w7ws3J6hCM20orQ4i/wDAupeFPEtvpekT3N/b3ccmYlDBbfCEFWDH5lYr1IY569Sa8hyXOe1CFom5G8GjStpiRR2d0JvmtvlDShRgtlVGTu5HAxsx3xXa0rLlRyttXudl4dnlgtrdNPh/dmTa6Xn7t/VmyQN2Sc5JOR61pSq13LkktDndGjZzT1NVLbUAqhWtwuz5SFY4z7cDGMDrzX1WHTjT5E7nyGN5ZVXJrVGYdJmtbhWvJY7qG7Gy4Pl7P3g+44x0wOCev3emKylhoNvnZdLFOorQWqOeuvCq+G7qVoomvI53DqLgtJIo3fdDdcZIIByAPQYx8riqLoVPceh9hhq8q1Jc61Ol0GE3VlI6sbN8ugijAJQhuvI5zjPTHr049PBYKNaHNJ6nmYzMKlF2UTVtrCO3hhj5laIlxJJhm3E8tnoD9K+kpUKdNWR8jXxtWpLmZM+FAfdgAcsOMcfpxXVaKWpwc0pPmW555qXiiz+HnifSdFkCQ6bqvmvbkzBRDIGXzFwTkKA4YYwByPp5U60actT3qVJ1oJ2sy9YT6epntrDffXE0nziWUv5ca45dm4C5OMDnH0FcspxmvdPThCcJrmZfs4L8wEafNCkDDcjvDwjYGdwyDnjPYYxn3ulFpameLtKS5SvqEGqjTLgC7We5eGR7Vo4MENsO04+bnO4f8C/CvOzK8qLszuy6PLLaxw3wz8QLcX16v2mG2uLW7uYrq1/5ZQsrZTCj7rPEyMc4ywkPJ3EeBha86MeaJ9DiaMa8fZy6nc3Vxb3X2OGWS5F35ixiVUxkBgdpDAhtxBAyDwSRX0GHxUaulXqfO1sJPDK9Poag8LiJbi4Et1dxu2+WJpSVGAQAg/hHsMDv3qcZGnhbOKua4KrVxcWpaGpbQTWdosunNELcMZGMhymejAueUA5zjjgjgZx4eNxFPER5XGx7eDo1qErt3uUr8XHiDwVrusW0FwtqbNxbXGmQuLiclDhkyB7bfz9K+blNc3Ime6ouOrPN/CmkzeAdG07StZinie4VraO7gtliRMLwCNxIYjceBgnNdihyo5XK8rna2WlzTyKi6lHcW8capAk0Q3uuBvaTaFAY/MAPcEc9PosDl8asbtnz+OzKVCVoo0f7P1KK6Mkd/stUQj7LaIqF265Zmz6Yxx1NejHKoyfxHnrNr7qxqiRBIsGGEhXfg88dcfzHpxXqYSaoS9nc8TH0vbr26ZHqWntqGl39pHcyWMk9vJElzHjfEWUgMM5zjryO1VmacqDkTk7tXvc8q07w3qHhqGxle5ub2SziGni6nhxJLGFUKScDpjJznr3zX51To815M/Sqs7tJGofEMc5trHWLTZeHUCtmhPmSWoFmXbBHGGKP65JP4claPs3dG8Xzqx3GgySa3ZebFPKnms6NJIQrRfKAQAx6HB6e/rWHtmrNmns1bQtXE9mkFzPYSrcztb7VkttpLtj5TyQD97I55r0oYp1rJnJ7LlOK8YWV/JfNcpqN2XaDy3igcjdnBIO4Aj5eAwAI/Ou23t9N7HO/3HXc1tP1lbRoWkdGRkJdnmVSo3ckqf7uV9xmvQwtdYeSTjc8vFUZV03F2RuWdwb397GoMBHEgOSR1HIyO/6+1fVUMTOtLbQ+QxWGhTjdvUtLGoGeg688fXJ6DjvXpySa2PHjWlC/KcxZeDZdD1m6n0R4dOs7gb2t1jLIsnOSF6KG4JC4HHSvIq4W7bR9HRxS9mvaHUaHqr3Mkmk3EqyXMG13RsZCsTjoO/P418xjI1MNJun1PqMO6WJjyydy3qd6NJglmL/ZEUAo6jcQf1z+VXTiq1Pmm9TJN4epywjZDNJ1Ua7ocWo2mYZLyEEEqCV3L0x39+nTisqKhXn7Opoa1akqCc1qK+4YJAyO+AMHP/6q+yoKFKG+x8NiHVrz5rF2XSrqC3iuJoSkbjKsSOmeuM55weorGeJp124RZ10sNUpSUpogvo3nuYbl5QmyJoltFkUgKWDBmUAkMRjn0IrxcBTjHEOz6n0GZVJKgpPsRbGf+HrwWwcZ+tfTzqU6T1Z8bClVrLnSGmNmBIGEHJckBR7k/TNeLiszUE409T38HlbnaVUpXurWVrDCTcrLJPJ5MEcIDPI57DkKMAEkkjAB9q+d/tauvca1Z7/9kYdrnXQv6hf/APCPWtzfJbRyw6fKpmmuZ1RVg3APKAOvHRc5P6U8XWxlWj72iHh6GDp1Pc1ZLeXt1rnjKxOoT3EOn63Z3qafprhljIURlWc7sDI3dM574wK+IXMqqe59TJt0+VIjPrg4I4GCP07V+zYPllhotn5JjFyYh3PLPjj40X4badB4iGmHVri0824gtdw+dlUB9vBweU5A7Gvi87pQjU9omff5LVlVw+q2M3wl4z1bxf4CtL60Mdhq9/FhLWWQqsMzMVw6kjABABBwT27V87Uqe0p+8eth/jtaxi/BRfE2k/Ev4lXPiy9m1G/jNrZW1ybR4IriFRJ/qlcA7PM3jdzuKucmu3K6rpSckebmOHVWXvM9y0WPbG8jIoMvzFh/e5J/n+lfa4NVK0vaTdkfJ42VOEPZwRqLg554/lX0HMnomfNcttZAF3HK4/Ord1oiY2buhRycjp+dLVGnxOzHlepPYUm2P2aezFKnjGaE76ENW0G7O5Oc44odRbFK8/diirLfQRb1VxJIuAY0PIJHp6YriqYulT6nfRwFSo72JRcJ5Im3gR43ZPHQc/1qniISp89wWGn7bksZWnL9vlZzH+7znc3HGT2NfJwvWxDl5n11eao4dU7apGz8oIwAAB07AV9pBRUUmz4KpJuTdgJGSTjGO471duxhvsL0Uce+Ku407C43HJGOOpqWJ+8c38QfGtr4C8L3mr3JDCFSVQ5I4BOTgE4ABJ4rzcZiVhqbke1l2CeKqJHy58G/CWv/ALaHirU9S1TVWtvBljex/ajMrKbiUg4jgB/1f7vYpOQeh5JBr8kxuLniKl0rn6jRhCjT9jHQ+8LrRNG+GXhMw20MP2aztlhihVguBgKkaDr0+vFejHE1a8FFqyOWjhKWHm7O7Z534W1MXenrLKywyTyyeXETgkBivAPPb0r7TK4whC7PjM4qVJ1GlokbbKMEgAgnk19NZNaHyK0d2Z3iHSYtTs2815E8sFg0eN2cenqen41yYiiqkT2cvxkqdTlb0OA8PRazcZtZNJms4/NKrK5GyTBwDgEkZ9wK+b+qTUrJ6H1NbE0oe/Hc77UvDsOp6bHbyLHIuwIyuMqwI5z7YNep9TUopHh08zlTqNs53VdPtvDscVnbxrHbqgVQihQAOOO2O3tXi4jA+zldH02Fxbrxujxb4s+LrC30bUIJdNnZ9Lmg1A+SFy6JKrHGTjpxzgc+nNeJiqV6bPZoVZLRHqXhDxD4f8a+Gb26i0SfzLpl+2WWpRoCjyKCwYYwcgj5VBGMfWuLAzVKL5ldGVSMpSupao8d8Zfso2a/atZ8J6xLpchBY2UjF41JyGCsCGUduCf5UsZlFHHR9rS0Z00sdC/s625yegav8WfglZ7tMsp/ssZLGe0RrmEpnPKA/KAckZAPPPFfLrL8VRk3TOqo6O9zvPDv7ed/DbFda06O4uyFh2WsYUNwQXyTwc9h69q3jXx8XaSehyQo0Xrc5zX/ANu/UF1aVbfQ4EtIBmbayuR7AhuvuelfVYXOMTGNpI8bE5VRqu8STw1+3lFrGpWcEnhu8kgO2K4mRDlJmPyqoxz0PucH6168c8nBao8Wtkq3ueraT+1J4R1bV/7KdbrTtQaYQR293EyszHPb+HGCTu/DPOKhxG3pYJZNKKXZms37Q/g6HT72+XXLC4t7XAfyJgWLHhVUH7xOCe/HNdEM75tWh/2RHZMxJP2nfD+r6RK+nXsFlchdyrcvtYnOAnPGeR698ZrLEZ4ktDXC5VGNT3zltN/Z7v8A4yL/AGv4w166g02SQFtNsNyyXAXLfO78rkkj5VXgYFfPU8dTxNW02fQVYTp07U1sfQPhX4fab4R00WlvZrFnGQRzgYwD69Opr6jCYWi5c6dz57FYuXLyNalvUNNhiK3qxKbiHlGCgkA8cZ6da9LGYGnOldIzwWMlzcrPMPiRNc+K9Kn8P2lylvBO+LudRuZFxkKACOSdp/wr5anP2N4dz6qcFOKkzmrfwHpngnRbXT7K5u9R1C4+e4u7t9z4XgKB6deBwPxzXcoRUOdu551K9SbUkVZpwQhdztB2hU6nmuRvnWhvy8uiPYvh/rdhd6bJBa3LXcUeY3JySrDqvPTB7d+a8CpFwmd9FlLUfFqaE8ltFGbu8lnbEQJ+Udzn0zX3GW4rkp8p8pjsM413NleKz8m4gvGiWK5uv3smE2nb0Az3rgzCi5rnZ6uDrNxSNtdBXVbtZnlKj+JV28rjGOf51x4Gipys2a4vFNaJHyBovxAuPiJ4Rbxik2q6rqEcxhsEuTuJYDJAjIdf/rjqO3mQryve52TwSpJQS3Nm9+Kmtax4Bs9L1zxMdJ1K7uC17aahcecNiNlQQj9CQpA6delFStKe4vYU1ZW2MqO20Tw9axSSQHWdR1EssMlta/u+NxDjLngBcn5uMnHvilKS3Np0+ePJTjbzLfwr/Yf134h+IJtV+J+rQaNos1k+qjQo5HRnQ7hEB0JCkBiM5+Zc9awlGS0ZUKdPC0m6jvIm8MfCvwv4P0PXdMt9FRYy0lu1y7BjIhXA5PI689s4xnmrtdaGrxUnQTirHrXwYg8K6v8As76XbaBcGe+0O5msrwrHzkMzK/ILKCrrzgDqMVxL3amp01m6lOEkjN13wlceJ57HT5re11O2m8yP7DeQJcRqZF27k7xsRzn1A4716TnGKujg5ead0eI/EX9kmbTrm4k8Gald+HtctVINgl1IkMe7G9Vbl1UkdPmB4qF7+yCT1OS8Caj8Z/hTr0Olarpd1dQedFEJ5pFMMYbhW8xdysvTLHocg4qnJ0jppxhUW59n/DzWbPSXX/hM7G7S9JaTyrry2tzLtx/Dk+3HHHU81tKUakTmm1RloWtB0fQLzQrnXAzK8kkp8i5uXdk2syqoJPBK7cHHQivVw+EpuHmeXXxVSFmuplySXFlqsRt9TvY7WWKOUJvUKjMMsOhLsoI4HQY45qVhEnZiji3y+9uZPiuPTbC/t5IdWa9EmczRRSHaQeQQqtg5wRnH0rOvCMNIu7HQlOcr20OW8aQ+N7u0GleC9IkTW57kQxy3JUwiDBJuCytwpGMZ5zxitaMKlW0UrBW5W7N6HefCL9lfWbT7Tda98SNRm1m8x5yWBeM2+GDK9q5fAIIxtK4IzjnGXiMJOktzWhUoW5Ec540/ZO0+w8WaompahqepXEsJutz3kixyOCA74GWXcSWIJO0h+gIFccIN9TRuOy6HBal8D/EscVpZ+FPFurW8QjLwRXd00sYAPAC7MkA5JIPBB9MFSoyb0NKTjPRnoPg79n668Fahpep3s9zqVwbYefJ5pfaH6BQHxllDHcR2HHFCpNam6qwhLkR63Hd6b4d0OPUrefN3G7S3MjLsVogcBBuwc4+b29a3hU5LnNWjzSTucx440G91DTNc1OGS1ghmIkjurS4V2jAAGSnQHdk4Jx05640pJynzNaGNS0I7ncr4Zi1mxW11SwhkXYqySFQjygDBBVSflPTaSRjPFfUKhGcUmj5mtXcJNpnxZ+2P+ytDocX/AAlPha0ZbJl2yQKc+Q2SAoP908bc9D8pOCMfO5ll8Yx5oI6cvzBudpux8n+FPEnibwFP/bGlXctkbSXyJWV8YaRSCrpnnIQ8gcHvmvkVJ0z7WNSE1ufT3gf9tbTrWC1fVLWTTL15fJl+wMfLVQqjzmBBBySfl68Hrmu+jjeTW5x1aXtfcPovwX+0P9vaMSzQXts65idGRXmQbsvG6sY3HyOcHBGDnpmvosNnCXuyR4tbL2up6xZ3vh/xcwdDG90UP3T5c6DPIOCD68jI6mvcp1aVbVM8SeHrUWznfiH4Yt9Gso9TtYnkYLHbOzhmCIrb4iWUFsq/RgGI3Hjk1jiaStdIvCVmqlpM5+4kaGBHfUYbGTzwgWeIxwyFicMhIB2g4LDbxk8DivPoxlFntVKkX5nU+ENcuY4rPTrS1DoriOS6yDGxwS5Urx/X2r2aM29DzMRSTTnsdzqrXZ027FgI2vvKYwrI5UM2OMkA1pXjemzw17suY+ZPgw80nwwu9GtohF4m0nUb24vjM+CtwZ/MVmwCWyCmTjOK8GMdOU+svenGXkcv4Y8Pa/8ADP4wavruk6VHJ4bur+G/kijkKOsciOhYbjsIx5qsOCCIM43VlBOhPmLjFVqLjLc9i+MfxZtbPwqI7OC+vri+ZIrKOwhd5bpuS4ULwBsBbJPQHivXeJ9otDxlgpQk2jyf4hS+OtNsm1iTwlDoF/O0FtHYLPFILtd+1eSw8qRsqoGSCSuQprhrSnbY7qcIvRsl8Ka+LnxL5/ifRtYs7TSLozT2mpQM29mTKqkQyp2kHOPukDg5opTnHWR1ShCUbI7jWviLd66zXkE9tYfY4zNZwbwi5I2bmbB55A4B4pyxTfuo56dBRd5HNQf2N4rZbbWtUhtlFvMIjMS8hl+RtqOO+6JWI7hMYGa5o2cuZnXrTjaCPQvhz8TtO0mytfD+rWEGleJLaCNWWFFMF1H0E6OCAVI2llySpYg+p9OOKjBas8qeHnOV0Ur3xBa6tHbXupah5Lwo6JMZAjDduBZh3PzAKDj1znpx4zEKcfdO3C4dU3eRy3wm8V6fpuj6e2ureO1m9zZ3l0IW8lXifbFgqpyXTJIBIwV9cV5eDbcrs9PE29laO511j4p0nXNfDpaXDaWrG58pbZt8z8BFccDaDuIzyc88Zr34qLknY8OXtOWzZfutU0/T/t9zExsprlmCWplhk2yFQBImz51AwAVz1PSqrOy9xipXT5WtDAu/FbaLptx4kuxJNqMbrJJB95JbcRlJFKDqF2u44z93Gc14tWSqKz3R61OHsZJrY39durXwYtl4m8DeF7fXbXVZYxcyaXIU3xlsl1CoQ4xvPQHt3GPBmuWR7Sbl7yOz07x3pfivwzY3UVo1tdz4k+zzoqSwgjl2XPy9xj3qlF7oUpKXQQaY5u1a2s4o5dhxPMhIPtnOV+uDVwqOD0Y5Jcuxj6jqN9oOq2YjkiupmlCTsy8kBWwyqvHDhfTIz0r0qadX3nqcD5Y6Ii8R6uNWuRdPPPFKU8sJEBhM5BcLjnPI/AYrdVpX5LGP1dL37kPw78mOK+uLi4EsmI0iC9+C2Rnt8wB9xXtYLE8ujPGx+EU43R1cwupoJriwtxd28HzzlXw0anncBj5unT8smvTrY9Q0Z4lLLpO7R8g/FXVrXxP+0uz2dmt5Zad4Xni1Pz48JE7M2RIGwF+Xack8k9sGvk8ZUVerdI+jy6lKkmpaGn4HtLj4deOGl0hZp0MD3GqWXCxJIqHzCEJJ2kHcG3Ek8YzxWNFunU54LQ9KolKPLI9s8KeKbbxpaxzhEj0u9i+0ou8EMhXAcHAIJz3wRg/j7VKbru82kjyJ01RT5E2yVGt9CmSGeJrqxkVSsqNyuCQMjt0xkkZwD7VKdKlJ2Rdqso3TNVDC1nczWkckixqSUZQjE9txGcjjtzj6Yrmq4ZVPfizeGJlT91mILqyvtOSKaKKW+ZMSJnKZPGwHgYGRnvjB9jirOPJHc6Xb42hdd8EJ4h+zx39hb3KxqPLKRYdD0yG56ZBxkYOTwa9CGElKKUkeVPGQg3qZcHhufSvG9taX2pTXK3lt50jwRLEjtFKOGAbIYmdQNueF6AdPUo0PYtJHl1sSqybOh1fwkllqUusWU3kuBGXgbmPcvy7yeo+UKpxxgHjvXdUw8YfvFuefQxUqkvZPYfqGq6U2gtqepujpEqs6eYOWyFAAP95iMZx94ZxUTcKkPeZtFzoVfdR5ZJpN54A1hdYi26hZSzrNJHbKuSsnzsAcc7HzgnLYwD94keI6cqT5obH0XtVWhaZ0ep+Krm9sLG/0+OAyXN/bWx+0yfLIpbLlVIwX2YAHtx2rysTXnUmlc7MNQhTjex2OlSTOYUgYMC+XY7sIoHJZmGXYrjjA5OegJr38G5prU8bHQhKT0OgjufOgM0RMmASu3o2OOPxFfRylGcXZHx6hOFVXZ5N8H/E3iaTVvGGgeIVZ7/T9WiuLQsQ7/YbgDZwWz8m1z6AsBzivjq1NxUro+0o1U5RSNPSdbvNHsn+yQD7PbajcWlzbM4JjcXEnzh8fxj584HJ4ABrPB1+Wx04mhzJ3Ow/t2LVJxHaCG8h4Z1HLbeRkjtmu6tXlUbhFHnYfDOElOUrWKt94VtRetdzm2FrJsVoro/LI5YBVIJxyzdOcnA614LhUw8+aS0PpFOFZcsWRWei2UbSPZ6XatdKMC4ChgCOoyR2yfqa7qeMpRV2jhrYOrN2TITe6dquoXthp9zcXN9byoJII9ywxkfN8zYwcAgnBwScc4q4qOKd0ZS5sLHlMZ9QjiiuNMbUF0i4j1CK2/wCJVCdzIwjIQ55ALSAbh1xxjkVzYjD8mqOqhiOfQ6Hw5oVlPcvcHytQfarrPLGTtDctjdxkkDkeldeDbjZNXuc2Ld1dPYqa9qWpaDqcVrY2cF5bygnzH3F4snkZzwPT/dPqBXo16yp+6eVQpOs+ZM0tPt7vdbzebLcqQ7kf6uND7889/rmrpe00lDYeIcE3F7lue6OsW97aRA21x5RMbTZxu5wSARwCOR39a9ZP2kbW1PBdJ0Zc8XoU52e70qCdLYQXDACUOf8AVHGNrAehPbPQYzxXmY6go0k+p7GEqylUs3ZHNx3h0S/u47W0upJJJCFnjEa/aCCF3ckbQfm5b+77jPkUasoO0WexVoRlC81c7PR4r0WcUt9OjzuhLJF/qxnpgnB4HXjqT1r6zDXaTkz4nFqKk1FFjUzLHbFoovOOV3R4HzLnkckdq2xLtC6MMJCPtfePMr3wwviC3m1e7t0nuLG/miVWUlo4ACjLgjnMgDtj7y8cgmvBdOU1dn0yqQUlBGl4QsNFv7aaMabDY3TO0TLYJ9nCx54yUIGCeQASee3NdGFcJ+7Y5sYp0lzp6GhfeEdQ063LaTqLywxqT/Z9yoKuSQcK4K7e/LBzzx6V2Tw0mnys8+ljYt+8hYL42Iktb+5FlqLh0gtJSCJAp4KtzuXLL6YPUc8edXoNUmme7g66nL3TA8NWWknVLs26RadqEkgNwLiRXk2xgRowyFJUpGAAAADkcda+cw1J1JOB7tWt7NJnSSaQJbWI3gD2M2fIKwbNpDDLEFuW5UgA57/X0PZ8s+WStY5vbe0jeOps6PrCaUFOpSSvcTsQEKkKRxjb7Y65yeTW+JpJwtJnNQlKMm4dDf8ACeuwf8JRbfb2ZdLlgkSQNGAhOUGQDyBy3U+tfNYnDRlG0Xse5QxNSMryW56J4/8ADOm2/wANJLDw5btdW1zeRM8kM42QkSrIWZi44BQfKMk8cda8ShhnKtaZ6Fev7l0fPvjTSZ7rQ7qS2gOoX8BSSGGXKKZEwQwOe/QYJ5JyO1fQ4jCypRTscFDEQqaXE03VIrKzNxG0zQSQiQmK0nnJL8AKwUgdQAvG3qeK0w2IqQi0jlxOFp1JXZoi/uNPhiufs12ftsip5Zty7REj7zZKjHA5JPJ4zXo0Kta929zz8Vh8O48ljbs7a6SPzZfK+1kjKhy64GeM4XJ9sDB6Z6n2oYaUf3rPn3i6dX/ZH8I46rayq6K+JT0j/iyWwODjvj0/HpWWIxnPF0pHThcC6M+aGxR1lLmOCKW1sbjVInAWSOKSJXVhnDjeUX0BG4Y2jANfGSaVRwifax1hdnH6/qix33hhYrZ59WOpOtzPIgZHH2GchlYNg4XseByK4ppxqKMzWk/dbR0X9lN/ZcV5byeTcmAgXDr80eTlh1BVTz0PYZ9R7VTL1Oj7SKPMp5glW5Jsu39zpmly6JDI0L65eSOsFujFTOwTc7gFRnHGcAjn8vnlNxvG1j3W7yRbvp77TI7Y+XErTPtZJAWkx2IOeAD14OSeK9XBYqUDgxmHjLcz9R0fyZI7uC08iaViZHKjIkAGDtxjPyjJ9q9T605Su0cH1e0OVEv/AAktpbxxmWOYSSddig5I4znODnjGPfp39yGYQpRPmMRl1Sc7E8etrPvaCFpFXBLtlUyTyuSM8DPbt+NdTzBuF0cyylp2L1iXliadmPznCrnjHb/P1rTB1Z4jczx1CGGilfUlNlA8kknljc4AZsDt07deetdlTDwmmnqcVLFThJcrsLI9pO32bUoHdQWaIhdxGMcf/r9q+FzDCVcPLmp7H32X4uniY8styeyk0GOMR217cwLat5bQtC8bthTgBWUZHXkcZHWvFVecd9z1ZUIc7UtmX7jWreC3iMdm8UblZN5USMCRk7guQvpyf/r9sJ4ur76vY41HDUG6bsPPjO1jsIorqOS8Mm5iRAWZABxnaOBnAA47+5E2rQqXidK9lVWqOZvdeuG1CIJYsfNSOQJGmxVVjjGXIyVOMhSev0z2UJ1aVTRHDXp060HBst2utTzWM6C2fNtI4MMmbcSODt5Zgfk44YZ4OQMnFceNxFac7NnTgsNShHlsVtOjkuEa5v1ha7YAMy52hckgLnsMDnjOAete5ltCNueqeHm1dxlyUVYsG2tLmWJvKjkkhkMqPjoxGDz69fzr2Y4fD1qidtjypYnFUKTV9GXFsLi7hm22ct7CqZlSOEyDb3yAD+R60Y3E4fC0+SoY4KhiMRU546G9oFzZv428SjxXA3nacI9L0mO3jVY4IJLeJ5NuDwWYjcSR91eBjn85lhnWlKpQjoferFuhy0qrM/VtJ/suRIUEsiKiAO5+98o5zjFfd5XXXsvZz3Pic0octb2kVdM8W/aTWaPQPCN7by+Rd2uv2kau0Qb91K4SXr1+RmyOcqG4714ueUouXPFn0uS1pfVpKStYwPFml3ngLXPEcmhaYsPh6HT4HOEE011P5m5nTeGAQLtQ7lLZBIztwfmJUrw1Po4SVWUUjA+A/wAR7r4leNvG8U09taa3fXkNytqpklRUSAR+RGz4OV2knAPzFyMVjg6qUmm7GOIpOE7NXPZToOv2llHb6leQ3EodtwjVo1Uc7RjJJOPfrX0NPFVFHkjK6PPnhqLfM4nQaDptzADPcXMj7xkRuSQM+3HpX1uXxm1zTPi8xdK/LTRru6xRtI7hUAJJ9MV7M6qgrs8ajSc5WSI01C2KI3mqm7naxwwxz/KuaOLhLdnZUwc47IWw1a31EuIHLBf4iMfkO4opYmFR2i7mVbDyoasuErtPOPeuiU7HNdNaiLbDUGMOcKV+Yk4wK+ezbHSw8OWG7PqsnwcaklKSPP8AWfFlrHrN1oek2d3Dc220vdm0Zo5Ou4RkDnGBn39a+QoxrYiR9jiPZYVDrO9ubnZFdDE4wwSd2RVTscFRyR7cetehKNWn+7loeWlTn++jqbkMV9HFIEeMoV3IkT/Mw4/rxXoYfDOn7ykcdXEwr+64jbXXpVj8uS2kMrKCm4bcDgcn1xXqxxE4aTieNXwFOfvQkb8TedErlChb+E169CUpK7PnsRBUnZDtpYDPHtW7MUla4/5uc8d+tK4ktT45/wCCiBurfSPDMsWqzQQu00T2EeQkgO3LsenouK+Vz2/stD7/ACKCUHUR6f8AsK2WoeGvglp167BFvLiW4giC4GzO0O2f4jg/gBXBlmApVKfPJHjYrMqscU1FnqXjvXI7sySSzsLhD8/yH1GOh5/CujH+xorkgtT3cvdab9pLqN8O6DDKIb12aV4+IzkhR9B2HPqa2yyi5K7PKzevHm5InUevP09q+oacVY+R3Y4xknBAIqr6CS10HqFQfdA79O9ZtI6byirtiM/3tufbvTehnfm1KOqaPDrEWybIX1B6VjVpKqrM9PC46VDRHjHxy+GFhp3gLXtahuvJu4bdj5lw5MQQEHaVxg8qDyD9a8PF4OMKLZ9XluMeInZmj8HtSGtaddX2r2dvYC6MfkiGRXUqqBd2VBGSd3c185gacJNxlsbY2VVVL03sdLPqdnPGulaba/ZoA5EjqAFKA5AH1JzXt1atGivY01uc8VKp+8qLU6/TdPhtrVAoIyBkkYNeng8LCME5I8THYyop2gzP1fwP4e10sdR0awvmYYJubZHJ+pINd0sFRqO/Kcqx9ZR3OevvgT4B1GJo5/COjsmOos4w35gf56Vi8uw99Im8M1xEVucD4n/Y+8H30jX+hW02javEwkikgndovMXoWRs8D/Z2kDgYNcdbK6LWiPWw+bTqaVDnPDP7NPhvxvql0fG3hCU61HO4udRivJ44rtjkB02uOMAZ4HvXzyyuMamx6dbHy5dHojutI/ZD8A+GLPUbfSNMFqLxPKM0jGd0B4JXzN2MZOBx9a9F5RCWpy08zipczPL3/YHbThL/AGN8Q9T00PGU+bTo3bbu3Y3CQYGcE4Ga5amRxkdLzalOXYlg+Fvx8+HmnW82l+LbHxKbC4Lx6Y2YhLGFUKcvgFuD8hyPc14tbh+qp89M7o4+hPRM921f4ra34P8AgVaeMPFWkC31ZdouNN81fMRckEkjjPAOB/PiooPF4RuLWhVKhSxMZXsc/wCFPjdp/j3STqltdWmmWTqyq9zdLucggZRemAeM56jjNdjzOtblaOOOAp0qlyn4z8M6vpNgNQ0fQJdZuJysqhLkQxO2M7nJ5x07Hk/l5iq+0nqe77NON+xz62GrW+nJe67bR6dcOpaXyyTFEvJwGPXHr7V7KpTjG/Q8mM487iQ2Z/fxyp5c0CsHVy3yEe56U4tK5NpXsd38FL7Tdd8O2+r6PsNvcySmUxKVQuGIb/e5HWvn8TP37nbROs/sJW8XC9kjdt0RA+UBUA464Pr7fWvp8nXtdWePnc+Smrbh8Q5hYeHLi83i3S3AYuCM4HYZ7/iK+jxsIOk0ebltSV7lLRfENreWdu0d5l5042rkjP0/nx/Wvz6nXlQm7H0rpxqNNo+TfDGo+EPC/k+HtTv7fQTpMaQ2tnOrkXcpTLuNvDZ55JPUcemsKOhtWxDdpM7HR9H8M3firUEt9YMetxR+XLo8ssaEo+clojkyAqqn5Pu7fc1Lg4pmcZaXOv8Ah3q8nhG3n0e4ma4jt38qyaaV1XYspd4j06k8Nxkdh3dFrqbOclHQ6H4r+J/+FoamLOe8jtdFa0Ml3EsEEk7zqy+WyEhiqldyttwSGx3orctjgoOTnKVXboY1p4YuNSRNXn05bbwukAt5ZgxZ52C8KIxnoc5yoPT158xVEnY9b2cfZ36G/wDB7wxp3g1dV0zSYlt7m5hOYokCGQYADZOdxAA+vNZTtc7YTXseQsX+vRaLbXkSSXdjJafvWu5FcBcY4AUY2g88Z6nPatVNNWOFXjoW/hp4TSIanqWoCG91eW9aSLT5Y8qilQkYV2IG1sBs8jLe9dGGqR57M0rU1Cnc1fHGjJoMttPItqt7IkjCSJQEGwDPPRuWGT9O1eliIRmtDxsPVkpOB4N8SfAHjXxjHYpqXih28N6irTRJe2qi6VEYFmt5NowM45O7APpivN9m4I7XG0rzOdn8VXnwzv8ARfDGiJf+MNdeFri+EkiAIq4UMynadx+oOMGuilXnAxqR+se7SVkjmtf1z4ofFXT2FvMfB3heV0aQTwSRS+ZgoMKRwQB1PBz9CNXXnN2RhTwVPmc672PR/hL4M0TwLaStps7XF5cSRPd65qibVjlALMI3UbVB6Y74A7V10qDfvSN6+ISjyLRHt3gq/tdXlnhubd7l7iQzy3VxF5Plx4Hlqh6jIIxyOCete7hpQjozxsRCTjeOx1VtFLotzJ4otLgX/lyC3ia6dgN4bG3PQ9xz161ljKkZaIjCXbsY3jp7u3FjrM1x9p1fUGkhmigYW7WwkjIztYKOCVJxuHGcc14NOapTfMezOF1yx3MnwlaajeXF3exIs32mb/S5oVCSw5LcRjIHTGenb3r26eH9tFyicFWr9Vep0Gj31vpn9p3zWN15R3JHJLK48pgSPmB4O05IbAPzsua82pSlTdjrp1YTjzLcy/FV7pV9FezLFLAdQtzGbJdpDqA20qrZGRuOCMe+R05nCTWhspJ2bNPwjp8154YuxIkVta3didllNlnkUqQvygcFlPJ6DHau6lGdlFGWIUWrml4D1oS6Fpli5jmu4oBHK1ureWuzjJz908cjscjNfT4aT5EpHyOKgnJ2OjvtPt9Ss5rS7gjurWZTHLDKoZJEPUEdxjiuirCNVWPKSlF6H5i/te/s5X3wp8WnVdMja50O9LNDwWZVGSwbnqowCSBkEEd6+EzLBez1ifX5Xjk48s9z5xitf3Mt35sSlGVTEzgOc7sFVzkgbTkjpx618zGGtmfX02mj7M8EfsR6Z49+Gmk+IfCXjF7qe8g8wl42t2jkK/vIhhmXgsRgqMg5zzX12Hy1VqXNE8HH4v2MtSa38UeJ/wBnh5NF8Y6ZeRw2sBezutOUyEbUxvUsxOCQCShwDkkDJxzulXwkrvYIYuhiYqL3PpH4b/GzQPib4XhS8u4r7TNStmDzH926ISUZZ1HCNlWGRjjnpzXr4fMo1vckcOIy72X72A3U9I1Owv0sNQln1maOTzLaK5mjVp1OFMnODI2MD5TkHPyncK3qQbV4nNTrRvaSNi11y7sXktBFb6BiNpVe4hxJKo4YJuPJDYBXqM5wOtVQc4K7KryjJWN/RPENn4b0svdzzz6hLJmUT4WVsY3EL1Cjnrz1HauyeIjynFPDc6VjxU69q/wb8c+LfENxYz+IfB3iSZJJltY99zp8iL8023OWjKnLfQn5cZPh+3UJNs9SNJ+zUGbOi/EDSvGFxaW6XsMmlz2KwSB4DsIQlmcsRjnbHgZzuXqOaxdb2jsdVKhKkuaR2vwp1TQ/ET3tnp95aRXGksN0Ngyt5Ktu2444HDjGD79cV6eEprm1OPG4nlheB2PxA8C2vjTw/c2UrvA/llldTwpHKnb04bBzjjFelXpprQ+fpYhqV2eEaR8QZ7zSNU0rVLSW8WZmMxc4kiuMgb1kGMFHXPAB5yPfxoz5nyn0HJKa54mTa+Fbqz0+KCbUG1fUpFSdNQszBJLAFI2rcQSJJGVwqsRsU5zjGaqVHl1HGrf3HuY4htdGR7w2kU15dTZlXT4TCqPszv8AJ6JGcnhBtB3epNcTTuegpJRsX774e6T49t/tkniFtIlgzNbSuzqocZ2sjJINqZLBhtOR3HFbKClHU5al4vQybK5i0XV7WS6ltrW6ubZ3t5H2zw3cQwkrq0u50O502rvUjj5TgVzyS+FHRDWJb8M+KdV8C+LNYs57e0hudZ3avZO4QnzDFDFOmD8xACIVBKjLOcmoozjTdmOcZS2PTJtXh0m0ig0prixvAA8jWtwpWSZwBudQzIMKXJYDsOeBXr060EcFSlOTK1oGa81m5kkS3tHm2NLakXEkQLgeWsjEnJyCWGBnHYHDp1IznZBKnKEbm9f6Lp6a5HLZCK4t7XypAkbh1VARu5GcMoyfcN0xxUYmgoe8jOlXc7xZyfwn8bW/hdtZ1BLG4lXVtUne00KykkP2UiTyXiaA8I5aLzB8o+WQdgceTOnGr8J6EalSktTvdF/srxx411Nl1GKLxFYTbbrSUlUS7RwGA6shA6jIznkYrzat6XunpUJe0XMdrrOoah4c0qEwxwszOE8j/WMBj7p54HTsT2HNOnFbs1qTWyOJjtLfX7qe5miuYrlpPMYxPgdMKACBlOAcn365r2cPOFPc8mrCUtmXns9MhiU2IEt4jjDRFXcnrjCgjPI4xxkZ4Na1atKbtDczp06sHeexg2KTXlw9tBpssSlghmkfaGbHOOCCB7cHDfSs8O3z6nRWsoc3Q3Lu6/sKFrWAN5EUKQLIRu8wovOcfgM//XrtxcU9TysPPl0Z83+C9Qhs/jf8UfC2pwRWy+KJo9WTUllLSSw5KqgG45KmR+F5yr5ztGPIoRcpcnU9WTUY8zPorSvBdi99qNxdOLu6u02X6YAWRjGFY/L0VgM4wMZ7Y4+ow+DjKLUj5vF4yUXeJ4N4qkT9nl71bqX7T4YSdJbeJUGYUmyCABx/yyOTgHcV5G9RXg4lPC1fI9XCVPrFHzPS/C3ifQ/GOn3urRapbzWsjY+0OuI1CjGx9xKrj5htI7HJNejBQrw0MKspUHoTaPps8BvrC1uleyjYyWuQ2+RHLHaRnjGSAT268nhLB1dVEr6xSspS3JdTtbvSLNmvhJdSIfMVoIygK9QMFsdQR7g9K5lQlQneSOr20a8LRZ12j+KItSKfu5YTtO9p02kMMDGOR05z06etfR0MdSklFnymKwFWLckQ65pDa0bLVLCV4bmBJkQhdrTRuBlVLD5clEO4c4Xg85rorcrXPE5KLcLxkg0PV4tesriyLO1wkbRzlgVCscjHI/z2q4z9pTLqYVwkqkTiNbtRaWV4JVjncKRbln2kKvCBmzkqrKM45OD6CvGqtwep9BRUJ2vudxoMFrqXhqO3jIniKFCSMhjg5I9QMkZ/H3r1YU1UoM8XFVJ4bEK2x5vfeCZ9a8IaDY2F1L5tlqy3F1JNhpFa3cIVwcElhkjJ6MGGQcV8VUoP2yij7GOLh7FSOo0/w1cYjmkt3uoggwouCm75cEEDBIz2Pp16V9JSw84WPCrYulN2NTTPEUMWIZES2jDFUhwFZACASVH8I4Gcck9TznupVXFanm18J7VOcDjrS/uY/jnrdyypJpjabYWsZZ/mikkad8424Ibyl/i4JHHOa8LHVJNvlPWy+KjTipbnceHtJtTHNHNbRxPBLOksCoFEyq5Cybc85Ur+LfhXzy9tFe4j6a9OT9807fTEjvppLJo7GNwIxEsO1RtJ5AK9eSM89a9+hHERSdjxq9ahJuDZPqukWt/FLBeJvj24Vic9uDz15A6+npXp+wrYhWkjy/b0cK+aErnNTWENpfri4W1uZAsIV32pK2DtAAIB4U/L3A744+WxlB4edmfSYPErExuh0unSXthILpWR40dlaJdhzxg7+TyF6e/tz3YOvGKRy4ujKTuYOo6Re3/w+tNVmtmg1W3sxcGFSTIwC7wjMcHd0JPHccZ49uSp1KTZ48XOjVSKXhvxJc2iXdvEpurS6cvE3mgNErDnBI54wQM4HPrx5VKfJY9KrQdVNo2II77WdWubt4Y3snCowD7sYAAZh74z+J5pYiftHzBhaXsdGakOsweH7WaXUsxyry7E5Vjz0JAAXHXJz/KvWwOLhBcsjyMxwlSpJygb2n3kOoWkdzCS0TZCs5IyPY+nHX/Gveg4Td4s+YqRq0/dkZGrPNpWqW0tqiyjUHFu8PUvKFO0rjPJHU+ie2a8vGt2tDY9nLf3jbqbozb6GLXtPe4hlRBHcSxCRJEICrIYwQCBwfTnrnnv8ZKM4VeZH20JxlTsyzF9rsoBBNJK9ow2/u4eEUckkjJ5BAyf/rV7+Gx20WeJisBF3ki2nirT2hDxuhiYb4xuwSoOMnjAGRXtLGxitVc+elgJVHo7WK1t4ULarPqcd9cJDcFZWtV3eXnaAxIPQsB2x680Qpqq/aX07FVMQqCULarqZeg+G/7H1K+s4YUs7xMz2t224rNE8khKsuR8wYndjn51OcECnShGE2xVcSq0FE0Tr1+l20ckLkxuI8xJkSEH5toGSOSOOw596zVeSm7bGv1KnyKUjdlQXFv5nlAybCVRxkgkcj+WfpXfNKdJtnjU1KlX92Wh5doVhaeIdRu5LpfLdjBFDKE3OCgEu7DEj5lljVgcYMSnjgD4ynUVGu2z7qrTdWguR6nf6RqDXvlyXaLd22wokkbmJWYjG7GflPByOwB5zyM8Xi/azXIXhcHKhC8upr+G5NIuTEZra8jvp0KQJJP5ltGu9lEqovQsBjnjr71xzrVftbHpxpU7+7uWhYafJ4phDsZbcIqvFITgKGO07f4ckt1znGO1RGE68W4hOcKDXOdF8StX1bwdBo9jo1vZNol3NPPfLOC27GwRRxgHg5ZnL9BsAwSwI86lJ063v9DerRjXpXg9zzG++16lbPc2yeVNJC8cQcgqrjO0cdTk8k47Z6V62IrzxLUYnn4bDRwt3MZ4R0+bStHttImnmhmjhEclzczPK8zbQWk3EZJznoeOCB2rKVCpRXMzpVenWfKi1Hd2121mYFdtNgd2edlZAHAIwcgd1PH19K0wdf8Ae++9DmxtH90+Ram0b2EQLOG3ROoKkDJOcYwO/UV+gqtS5F7x+Z+wr+1fulHUtKh1Hy7iPZHcR/cl55B5+bDDd2OD79a8PG4eMn7WJ9ZgcTKNLknuc3LqM2l/Eu00W6dJrbW9LuGf5kVxLC8YDKT22SEEAdWXk9vjsTTbrL2Z9VCqoU1zDNV8OyWkm1Cgjt5o3VioO+N1lRsR5yxAkzkgjBbGCOeGqpKv756EeR0/cOi8MXUTwSWCKWCbiXySCC38QzwORwfTnrX2mWVfbR9mz4TNKXsJqqTajo8cmraXfMkbSWEhaBpSQiZxvHy44IUAqSQa83G4FU5ydj3MFjfbWuVrWez13VbKwmvltNRaa5kTTwpY3Cq7fvVGSrZyHKgsQGxXgcyonuNe2sbR0X7LowW+1BlxJlPMiMMn8JAx82TgY44HSvXwuMw8laZ5eKoVr+4camg3EUt7HY3YZIwGt/MUNCMuXfj5SDliOWwAoAAxzm/Z1qloM3jalTvPcfA2pCSS01GL7FCj4jNpKsxkTKnJyBtyAysu0nnqMZrVN0ZWm7owlTnVjzQOq0yaKRRDEJGCjliAOcj5SB/TjivpMJmGHhanE+VxmX4md5yL4XJPOQBk+w9T6V9BGcHsz51xqK94gqbhyCSRz/X/AApVacKysyKNSdGV07CJb28tsLaeNZYo/mTdyw9AO3Hv+tfLYvK037p9vg81io3q7mK2oaP4b1CSGfXre085jL9lv5gspZmIXyl4LDOFwuec8ZrzadWpgnZq53zowx0edOx0Wk6Po9nCLmW4e/Xd5sEUOYkVTzs6jIyc8ggHIAFKP1jET5rWQnVoYSHJe7Ev57a61ciBBu/1iRsu4r+WK+jgoU6dm1c8C9WpW5or3Tm5/EEFt9ujvLtrJre4VWMttkhRgrvZuNr427hjn5QQeK+DxkZKtzN6H2+F5XT21F0nSBN9oaeeWRFmYrujMY6/d+YAkDPt0HJ5r6XK6ftFaR83mk/YPmN/Q9KaKU2ln58r3kyFhPPJOS33c5dmIAGPlUgYr261GOGi5xPBo4mWKmoPY9k8H+LtC0SR9B03zLq5gmeG8fyXVYnRAz5YryOcAjI4IzxX5rjJ1sQ3OWx95hqdPDqx49aePbz4kaTpviK/sodPubyFZfIgdnVVOSnLd9pGeAD6CvuMqwcqeHu+p8VmGNVSs2ujOo8cahGjWV6rW7bo43mdnwu/b0K7icAL2x9K8dVp4epOPLqfSrD08Rh41HI8x+OfgKz+MHw91DTZGMV2FF1BKYyhimWQOANwDKvG09DtNcU6VarSdSqelhKtD2nsI7NHIeH9Fsdf8O+HF8TQRiSyJh1dfte1r3KeWSBn/V+gJyCenr4kajcrSPRt7J6dDiNF8ISfsy+P/EvjrQtTC+G7pXd449MW9TTIvNVkEih0dk2k5dCCOM56grZfK3tKWxosTGv8ejPomWbTfGehW3jLTdSFzp2posq3G14lOCXK+Wxwp++Dkk9QTXXg8XCm1CojkxGHlKLcGVhrNlO6B5CsMjgCUMApHByGBx9Me1fZSx8PZfu0fIU8qqe1c6j0MrUNbt0ea3txJNArbsoS7SDjGTjAPfr05rzXjqjhytHqxwdOM+aImnaG2oTPeXG1I5OkY5IHYH0PGfxrrw1D2yu5WOXE4v2LsoXNzTLEWEDKpHLHDA/p/P8AKvfoUVReh85i8Q6+rReXLEgZPHfmvQlONryPMUZyfuosQW/nLKT0YbRnr154r89zbFRnV01sfpGW4eVGjzS0KFtpFroMPlWxRSqAs0su5lQDgsc57E9epNbUsRGFLmhHUwr4V153lPQxPEPhXTtaubLUrybbJb5MLq6gEkEjH4HtzS+tqorSi7m9OkqDtHYTRLDbHbXKXvnqnzbyoVX+vFc1KdSNS8ti8TThKD5EdB5sFzI3lskrISuQQT69fWvtaHsq8Vd6nwuJlXoSaSJBkj0Br0dKcbI8dxnN3kSiPIz69qXNoXZWsSpFnIIyenSobKij5t/bv8IS6j8IZ9YgtftMmmnJZGIZA7Lluhz90Eg9gDxgV4eZ0/aUWz7nI5rldPucT+yD+0JZaT8N9L0zVmm8kXbWkNw0MgijIXftMgGwcAsfmB6181luPdKLpyOXGZZep7SPQ+ibG60fxXcteaVPFK17Gsiug4YEcfMPvcf5Fb4irDFVVY9TCVfYUmmdTomhnRIGhaZpxwRvAXHJzgDH+Qa+mwtDkSdz5HHV41ZOyNQQFieeT29a9KTaPJVhxXB2gEAHpVppoppLVDHPB3ZOfUUEO7VxpyoIwT2x6UWuZqTSKmq3TWNhPMhVSi5+c4ArOtUjTV2elgqDqs5DXLK3+Kfg/U9EvdqCeMxMUH8JGMjPGcEivNjVjioume7hk8JWUkcZ8IvC134a+GqWb3K3rWpNnCfK2bURmXYBgcADGcc479T8XOLw2IcEfVxiqseY6bSb230+6a6lT5WfG2M4z9OelejTnGVRNnBiYSVN2PQ4HE6pKPmUgEcV9nTcXFNHwVVS53cnC7sgjj+ldClYlREERBIyOOcAUNlKBYjAjX7ufc8VzykaL3dhHYBj0znjmhwi9Sp1pv3SMt82M89ea1STI23G4B+8SefxJqrWGIVG7BIyOo7U0tNQXZMiubdLiAxyoHQno2Me1cjo0272udlLEVqGzOGv/gf4H1QzteeGdMuJp5fOe4e2Xzd3YiT7w6DoQOvrXLVy+lWW1jrWY1L3kbXie11yx8B6rY+HXthqTyB7SO4wiKuclN2DjPIBwcZr5mrkzhLmgfUYXNaXI4zPO/CeqaxFZwaX4vtvtN3dbo3S2gLW8YzjDPyo49+eOO1c1WdWiuWRVOCqT9ojN1HwZq155+j6UINOiZmRpXiz8hUjKj8Qc8/SvOqV0o3PTio8zZ6j4E8J2fwj+HMelxDFlZRk+cVG+R2OWcgYGSTn/CvLpxdaepcafLdoW8+J2hw2wIuTcXO0EQohBcn+XXrX3mBnTw9M+SxVGrWrWlseY6+s2tw3I1C8DyXO9o7d5eBnsB7dPyrixWOdS8UethsNGloXPhjfRabZ2qfvL7c/lfa1dXDc4ypXAI5/h4r5upG+p2xdmcV4b8R/2NcRnUzPFY6/Zp9smslVrb7VhSoKsPkDhiA4PUID2I7ac7bjrU04uKOz0Dw9o3iTwnKbi3tW1y3aacPcIocxhyAyyMPlYE9j/FjkHj1GoSgeZVm4tRR5rd38XhrTZUu7ndbwL+7muLgllG492JPBJB54HHbFeK2oysjoWIVuU8R8cfGTStEl1O403VTd3E8H2e2MMDvHHKMvw5G0jnoOec5HWuerJDipVHZI0vhL+1LD4E8Kf2c+p6leG/8A3txasZLmOGUtklI2OEwejLkkYz2rKMY7nq1XamoJHoWjftraHeXMcF+k2IhiB1TypGDY5y5xkHJxxnHGTxV8sZaHNCU4vVHo4/aC8K681msOpWZaciKe1kliRpJDxglgDxzxx1PXFZOlZm3tfe2PQtP1DR/G/hFbTR9VtZpgvkzWlnd7byFRjayRA5ZRwuY2BBFc6/dyubVL1Uc9YeCLHxndtG2pTzf2bERLGZpySwydssDvwfqn0zwT0OtNsyVKEFzW1OLm+Kth4u8RXWk22swwarbj7PGt7ZvHBcRsMNHEzqq7h35BzjGeo6FKU0YRTnL3ma3hv4f+KHkne+uEAhnBiS3Qnz7fbn95yNr5PXn7o65FKXNHodHu8rjBnJWPwh8Sn+3bhtcm1m+vDIlol/dF7TT0Y7gVQ4ye3t0B71pTd3puYVIctHl6nky/F34zfCkzaJ4k03Vr/QrdxCxEBkWVc4JSUfIwLbR97ueldLxM4aGFLDxrfEfQmg6pc6josV3Y6fPYLqcKXBS6OGt2x8yGPnnn17H1rJYiSejOmdBL3ehtTeJ303Q4bKTxMkFvat9oispydsrd9uOCTwCPb1rojWctWcTpxpu0Uaj+MrjxvZy3OpQxeY8I8hbe08oMQCAJFJD5XpyOQV64FNJSldltOEb9TS0TxO1roKpZEwMNvnusG0I+MhQwOW6HBK/wmvSliZUY2gefKiqkr1GVgNev9RaytEiuI7iF3uY0PmRgTHcx3n5VOBgDnnP47UYyrx5mYzcaDu3oc54p8faV8Klt11yWCxmXbHp8Uq/apSRwBgMOSeM4OOoyKtqEGYKu60v3eqKXgz4u+H7TXJbjU01TRN2/y5bi2KwAljvIO7GD1G0HhjmroXjUvJaF4io1G1z3/wAP6xpep2KPpl3b3lueklu4bI4IJxzznPNe7DlPn6vO9TWznqPzrdRs7nE5W3MTxn4M0nx3oM+kazZpd2coIXIG6Juzof4WGBz+fHFctajCqrM0hNw1Wh+Xn7Tv7M178E9V+0RTG7067kdlYRlVVMgK4boSc4K9Vx3BBr4PH4N0Zc0T7LLscpWjLc3f2O/2kJPhD4kg8N38M02gaox81NwzDPztdAQMZGARnDHnPNaZbjpUpcjZ6WKw0cXC+x+kOt+HdA+J3hlLXUbaDVNLnUSQyEfdyPlkjPVDjuOccdMivs5whXhdnw84Tw87I+N/id8Gdb/Zklv9d8LQnVtDvS4FoFRVDMhGGGMiQNtIC/K2GGFJr5nFYL2Xv0z38FmPtP3dXY9E8AfFTw58TvD0Vgfs2sWcMaOLZwHlt2KLvXa6nA3OFMbKVOMdOayoYyUPdmdtbCQn71M6G9trOGCDwpD4cjEeq3JS11O0ujDZup53EFsrKoGNuNwwNpIGR7EKntFZHkulKMtehVs/hFbfDPUvt9rcDUef3Utyo82f5TlTLkM2W/vbj8o5rKrTcFe52U6kHpYkh1OG+e21O4F9Yxm3ZBJbGNZZFkBZopNuTs3quAfmBXnGCKzUISWqLblfQ5zxB4DtvDmmXuu+GoBp+p2hS5ls7SXzPNDggyRxKdpYAHcFHzccdzzzpqGsTSNSXwy1MvTb3WoV8N+JPA+sJpMl7p8UWsRXVpFia9hIEpmhLKfnBkIIbGQAcc4UK04JC9hCU3zbHqE/xy17w5Z6g2s6GtzZWqptv7QMVmUj53aJdzIAM5PI4zmu+OLfLqefUwC57wOEXRBP4rt9f0qGw1XULgLcqJ5FMUgbG1QxwoKlQQCcEtgkVyQl7/Md6jKEORHbeIfix4gu7ZI7P7JpVh8qvJbf6U0YxyrpIYjGD2+ViBnjPB7KtZTSSOCNBqXM2Y1rqVpc2E+nPYXMWoHKLLORF5ajLbirjeVGH2n5l+dsY5FT7rR1O8jF1rw1qehagqxIqTtD5hSWbeQuDwGBOO3GMg5xww28ck4K5upKfQqm0gLaPJJDbXZSzm82NlCW00TPEXGSSASQvB6jd6VyQleV2dKVkXNW8AN4g0qz1XT4bjRzp2omdHgAkMURUIyBSCAMygqrYGM8qNtcdeXJUSR00Y3i2Yfh/wATXmkXv9n3sds0crFBd2liFhbG4HcoXKMNuMnK9CGOcV18srqxleOp6V4Y8U3UV9bS2mlG6gIK/abaOSSKEFhyFjQ8sMnIyRz616NCLpPmZw1nzq2xreIPHI1KxWFdPjW9N39nMJXzpd/I/wBWuTjAPXGRyK7alT2i5TzadLkldO5HP4AtdEd7rSdcuV1A3XmSpHGs+5+M7VydvHbkHI4ySadPDwUfdd2byrybtJaHmXiPwiPhH8Q9G+JOpLPJLJNNbC4umixtdNrLPlcruyGjC5IYPkjofLxWDcZKT6nZQxkL+zie+adptzbWUjy3/wDacc20W0c4LEckgEn/AGccnAyOnWlVoRjGPKXSquU2pCNbLqZtrKC3lWGGMBp/IKKuF42b+ev93ODjPeu/DYZVIOT6HLXryhNJDovDsFvfTOL4xWCqxdshsMMEH5sgZZnPtx+HFTwrlNz2OipilGFnqUNXtLmziRo9RSS5XDBZgiKik7c8445IAPX5frXRVisPs7mVGo8QmmrIy4ruHxRJqUkYjltbO2G6YEMTL13ZPXKgj2G3Fbwaq07s5KsXRkj5u+HnjaGD4z+NNYvoFubhjFaaayWu+O3SNV8wnCmTghnKjjcrEjqa4sG4xquTOvEqUqSsfRtt4qttXtLVRqCW90UX7VdM4RMbgBls43fN0BIBOCcANXs18Skrwdjx6GHv7s9RniLwnBr62c+rxPcWkyNdK13AvlqPKLDO4ZVtoUYHI3qMc187Vre2l7yPoqNKNGHunjr+G9T+HMV/4p8BQCaF5jNqeirEBDLKzcLESwG76jOdvbpfO6FnEhwVa6keo/B34u/8LPtTNcWtxo95Apin065H7wSLjeSfQbl9/n5x0H0WBxbqaM+cx2HdKLaPSru0S7gaGQnDA8jqD7Zr26tGFVao+eoYurSd7nM634dddPnEVyyRiPlkXEhyccH0AwcfyxXi1sHGlFzXQ+hoZgqzUJdSlY6vd6re3C2kkqeUDCxi3FSe+Tjgg4JPXnHesqEqlVcp0VoUYO5uQaLZ2kESXYVryf5TIrbHcgDjK4JAA79h3r2qdPkVmeDWrSrStDZGVqPh9NTWCO1WO3l09/L8pX4aAg5XdyVYgn5hk5znvU1IQqKyNITqU7SZmnXYdEu20bTLRra/kDSpAYi3yqDzuyQMFWxk4ORjJNcbqSpxcUdapqvJObM63W0l1zwzfRm3ha3uLq4vEA3StLPGCnB+6u2Pd37AdK8GnL/aU5Hs16SWG5YrY9EtriKeICBlZFAG1DkL0I+nrj3r7unKE43R8BVVSFTUyte8PWd+IZ2hh89HJUOmdxIPoOOQOfbvmvNxPJHW9j1sDOvJ+RwVzaapJ8TFsL+zZbO+sra8TUIX2MZLWUNsBUhgFLjk8EORx3+QxOJUW7H22Hw11F7NHR393ZaZ4ynWTdiWKKeSGM8PvYICy5+bBjJx0AUHBJFPL6qb98zx1Ocl7mh1Om3jahbfaPLaNCTtViMlezH68/419xQlCokkj4DFRqwb5mWOQepIx613JKD0PLTe7OX8Us0d7aq6JPFcsEdZkyMAMcAepxj05zzXx2cU1KV0fdZJVfLYvKNRgRhHC96rHd5ksgYnPUKmPl79gOgzxx4SkowtbU+lcHKWr0NGzur6aO5D6cbVlgDIzv8AKZdudvOMjOBnABrahOco8iZz4iEbqVjzPT2gNpHBqFtaPcX5SfceVKlQQoWTnAOD65YdSRnocZxjytGamm/dZ1Wl2MOpwNG7JMysNxVRsYZwwA6evH/160w9P26cb6nPiq/1eSk1dHotxeafaeGmEbKLriF5HhBZVA4AyORk5JHr+FeeqU6NV8zPRjXp16a5Dl7DWdSeW5eW1imfcyQvC3G0fxHIHJ44Gccc817kKlWSXsmeNWpUo3dRFbUUnm02X7XLGlyzK0UcR/1bDGPmIyecnOB179a6a0ZTp6s4sO0qicVZGL4XtrnT44rT7HBceaMm6dgnmxNksR3YEnIwCADj0rlpQTg4SR3V5pTUosfqKW+nSRolzNbSbnhWBXMC7eQAF69NxBA/h7CvGnB0p3R69NqtBXM+Xw1YCS8n1bV7xYJyJnZLcZyo/ilbA3cAKG5yeB6tV6kXoP2FNJm/oUdtPqk04vp9TJ5jeSABI+OeQMZ5xzjHAFfU4Kopq7Pkcwpxppos+JLWeGCLUbGKJ72zDD95kZiYjzFGOf4Q2PVB616VWNleJ4GF5ZSSbOb8L+JbW8v5HAZb1uLqGRcPHk8JggYPp2xyCeM+dRupu6Po8RHnppJ6HfKA6k9Rnqf549PcZr2U1KDR8zUh7Oonc84vbGTTvFc1/wCatsRI1srSsBmJxG+FYk4AYE9up6jFfC4mPLW1P0TCyTopxJ2kTU7ny7e1UAjy/NGGJbnDBiOevGffPTiKip3SitTanKdm5PQ2rB7zw8pS1s0jeFyEu/kY4xtOCD8pwc44xmlWoyhHXUmlWVR6aHS6HarJcMkkpRoLNZFBUDzWYklge3I7+owBXmRxKwr0O2ph/rKtIveKtJsJrm1Elwu6K2EcnnSECJVBIIB4zlu3p7VgsTSlNza3Nvq7jFRizF8S+F7eLwjFPGqXNxaahHK4k5j84BsIpYhQVO1zzjP44zw1dqvfoXiaKdHTczbqzHiOyi2SRi5jYnNxH5gbGRu2hhxuwevY+9foKVPF0kkfB89TCVG2Z9t4ant737RPp9q96qGNL2JEDqpbJ2sVLbScnGQM+o68H9l6tpHoxzWM7Rb1JgmuHUHjNvDNpyxO6pcOUYEFQEDY2MMPu/hxyM4rzHGrSqWlqj0UqVVXWjIdN8RrNO0kMMtzlPKAJ2xK+AQFHcDHXHqfeuuE69SXLFXRzTpUaS952Zma9JZ6j8VNJgc3Msmk2Ut/5Q3IkbsUjYKOBKSrqSedvyDgmvIrQnRrJs9aHLWo2LnjLWWePS/sspjVtUs0mhW3b7skjoDuUED5iOSQPlAyS1eZjZ89RSR2YaDpxd9Tf0CNLGyae7uE8132lmHlgd1UAnk+3Jr7DKfZU4Jtnxmde0qPlii5rUQuLGZY5mikiw/7rbu9dp9j78V7GJVOvSlyvU8nAzqYequfRHG6zCdXgmsWjRzORDJGUWT5XXkbG5IIJU4BOSea+I+q3lyyPvo4mKjeLO08I2//AAjPhl9OubyeaKCN2RZ1MzbOoSIAbjtUbdhAPA5NeficvnSfNE68NjoTTUipJqii0tL2C3SWzvB5qCeBo5Y1fBVGQ8qQOoIHJHHWudKUY32ZvywqO7F026t9U1K4hlto3hijSRY1UlkJ45Pv6YBGDVRjWqK6BuEdEatyLa3sVu4rpYbEfMWQA7x0A/8Ar/SiFSpQnqtRToqordClBqsl5dAQWTMijeJZScIRkj2HOOnTnrXuUcwqxneR5NfAU3HkSsWrCWWcSNKiRkMdu3OPz6Gvs8HWdZc1j4PH4aFCW9yyI8Z5G3p1wK9GaT1PKjfmVzjvE2g3msXSrNp6XsKtmKVljfGWxwGxtIByHByMHkHr8risLOpUuj7nCYunTpcrI5pdc0kwwedbWcLxja0qs6xvyNrNnGD8uCPf1zXFUVWguW51JUsS+ZI2NMk1S30+eSVLS0mc/LISWBbGC5ZuSO+McDFZrDe2kpOepq8TCjHkSOg/tae0tts9z8pwfkYAMRzxjr0P516X1GlTjzVNTyo5jXq1PZ0tCVEa/tbi7N3ErKeRKSCT3bnHqPr+Nc0MwjRqqnCJ1VcvlWg5VZXGWl5a6bfede3K2trbI9zNcbgoREG4tyemAT+Fd+ZYx06Oqvc87L8DGVf3XsbFzcaX4G8N+K/Ed1d3OoQ62fKtbqwiEZU3cghhChjhWBdMscEkE4JOK/PpYq9otdT7X6u5tyuctPoWpaJ4Q026j0qWy01mjs4GMisyoOF689AfwHevsKGaSnGNOmfLTymMXKpUNO28P22tanZm5WQtbsXSWInKfKQTjuvPQ+3Fehi4wVL2j+I5sJOTqeyWw9rWz1ZJ7aJJJ7W5hcKZB5SKvq4Pvjg89a+cxmM58OlHc+jwWEdPEOTR5jpst7qXiHWtHtL2+ew1uHdbyzQeZFCIiQ8kYUZWNiynJOGO3AwQa+bdNxmpS2PoJSjPWPQ6HwZdW1z4I00ypBFcXlpH9ogljVGd2XDB0PJ6EYOcgV91h3RjhWranw05Yh4uyegzQvBmg2fw9ZvD327w9d6RKbjyYZfMjltTJueCJXYhNyL0CjaenGTXwteEo1HNLQ+3oSjVhZ7nL6h8VPhhMrzW8934lvNOhDS32kaZLPDGSEfylmRPL+UNkjfgbcE5wK6KOOnzchn9WTvzMwdS/aR8Oz/D+28SWWnySXmo3P2fSNGyDd6gfPWJiiD5OM7jlxwDkCumWJqVdLHKqMaV7ErftAar4XGnHX/hj4ps7u9dwUsbePUU27xghoJGwfL3MQwHK4BNdEfrNOPNfQ5L0a0+XqdV40+L8vgVNOlvfD19ewXsDXTXWnwuVtolGTvDDO7JwFGWOD3G07wzLEtaGdXLqKR0Gj+LrHxrpDXXhfVNL1SURqS8FyssMLMCV8xR84PIJBA6EVzzzGvU92o7I0w+Co01dLU2tFnF/IL2HVzfwKWjBgCeUMEjAxnvnnJ7+9ergcHCtHnep5mJxsqLcW9C/Kkc+9XVSrdQ3T8a+rhhYRglZHy08dVc730GGGHageMKqMCA3CqcHoP0rN4enB80kjojja817jGPYJ5BSNQqnOADxWNXCUqqvE0o5jWhO0yWz05LSPdGMK/XcffjirwuHVK5jmOJdRqxYMe0g8DtXpc2lmePqxpBbIH8R5Y9qAaJrdC56nGexqJaFRRw/wC0L4VufF/wh8QaRYxJNc3UCoFJAJG4Hj8v89vKxr/du7Pqsll7Otc8g8Gfsg+AfGHwr03TryyvIp7e5nZrmO6cO8odk3kZK4wF4A7c85rx8NhKVWm2tzevjp060k1oN1n9nD4i+DtEdvC3ixfEAUW9pb6fqe+KQMZckxyIdq53EszL0HXFeZjcNPDTUoM9zBSo42LhscXqPx8+KHwo8V6NoHirTFWZXWO4kKqto8Yfl4pd3zk5xjqMdMnA6Y4vEUUpPVHm4jLaUoy5Xqj6y0Pxbba7G7xJ5axqrM8rDaM9Oa93DZjGp7sz5irgKkHdI0P7VtZJhCs8TyMThUcEnHJFeoq9NuyZxSpSatYuvaO1mZxyAcbR2HeuOePhCfKelhsvlVpOVyDy2DDv23e1enTqxmrnkVaThLlOe8X6O9/aLIkoQxg/KzYBzzj69K4MZHni1c97LJKD5WjjPDbTQagsgcQW6Bt8nTIweAep5A/GvmaNV06lkfSVqMZxuXvAuvReILTVNMS6WSSwuWSSBlCunUgsM9+oPf8AGvDxda+IbbPYox/dqxd0vwTdahKhvJTBBFztVceYT0/D/wCtX0GDoc6UmeDjcTyXgjoL7WIfDrQWUVu8xCjccjCDPBP+e1e77eNL3UeB9UnVvNm/E4miRlGFcAjjsRXfCpzRuebKPLLlGFFByW69f8/jWyZLQwncDzu7VSs9zOV+ggI5BGenFKSTHuMaQ8/KeO9WmhSbZJGhYZwQfepbLiriiE5O3+VF7qw3BXug8jdy3AHpRG0S2riNFg/Lz/Ki92RKLGBXYkdv0xTaj0Em1sYmvaa10Yo4oVd1zjOMD/P0rxcbh41Voj6TA4p0labOO0/Q9Y8PXNm6R27SGUvMqhgrnPHzHknHXPWvl6+WyUbo9unjITlY6L4h+O7GPUk8O6fqNhdanNAZZbNpVaREJwSVB+X8e/tzXl08NOmz2Pbx5dDx/VbDVLK7it7G1h3Fl3zyEjaM/MQNp6DPHUnHSutOUnyo46nK1zHQ3PgSTXp7e8v4HjNmGZbiTAwuMlQp6g49P1rvhhG02ziWJV+VFPR7G6tvD7zyuUjhZnEcCbAAOcAHGePUAV5EopNo9JRueP8AxK+JdhZWYsdF0HV9V0Ge1W3VgsI8qTbg+XsyxUdcNyCOD0AwnJW0PPUqsm+Y+ade+PvjuTUbW11HU20h7c+W4vYsPt4w7DYecAZ4PPNR7aSVkzqWGjJ3mR3N94ZvLS71LxD4vvda1tvmhsbFPJhI5ZtzMMjtjA+YE8jjOOr1NLU4u0Inu/7IHwQ8MfEzw/c6nrUukjUfNEdlpZjXzChyxlkIO4uQwA2ngLyK9zCYWlVjeQ8XWeHppwWp2njT4UweH9VbSraGWzSCT9w9va/akuHySYZEGG3D+EqV4A6kGuXEUYxlaJz4XEOprM1fDHgjwr4t+H1zeJHHqGrWt2DcBLNbq2I4wu3Pmxk7jwdoO3g5xXn6qR7E5JRucx4k+BHhPV76eGfw/bwXKsWZBC0ILjPyhwAfUcHOQM1u49TijNS1OQvf2fB4aT+1PBPiK70i4U7it6cqDjIUuqEqcEkFg3QfUZSo31LVVI9g+GHx38SXPiObSPiW0zQXDOLXxRplkBNE4b92k6RhkkjI4yp3Ddya5XTmnojoTUoHd67b6dcKlxYeJLBblGDlwxEbknAPlOQQ2O3Y/WuuEpR3OflSNbR9G1/xFrJ/4nuq3c8q4tGgSAIp2/NkOh3qev3gR9a7JVFUVjnVN0XeLNXT9VhNxaWEjfYktXLGaK0QrI4AB3Ak4J6+xFcT/dy5kdN+eOpz3irUf7aazitrK23L5kkSwEgOvTdLjpyDxxz9ah1Od6kqDp6mdfa4sGjxy3k0Fv5WMMq+SrseMHOffrWnKlqi5ScrWOP8XeB7vxstpfafqdrpDQZia6u9MS6Uc/wAkcevPbp66c6tZGDhJSuzF0jT/ibojLfatpdj4g0+zBE2o6NeSxNFEcYZoHTDkjoFA6Y+sutJaItw6szdR+NGjDSZYdU1C60oTErLcXmmzxMvQ5VQrDrgfePX6V1rEWXvHLKF9TnfHX7Z11HaW/h/wG62Noo2XGpXELr5XzAGTGSx7HIGMNx0rpWYacsVY82WBliJ3l8J6v8As3/C7wZrcU3iP/hM4fFniKRgWuIiu+1JzysUhZhnOA3ykhenr7WFo06nvzlqZ15xwseSjE+kZ9K0r+zxYXcK3NvcOD5N0xkDMP8AeznjNe44Qmj5mdWpVnc821jwm9v41XVfBko0qeJxHcwQ4Ntd92VoycZ6cqRkY74I4uWUZ6bHp0OXlvUO/h8ZwLpltPLFIlzMhJtlBZlwcNk4HAPc4/w7FV5VZnFLDqpO62OgguVmt0mDDa6hw2Rzn9MV0JxSucdWnJSscz8T/h9YfFLwRqGgXyxMtxGTBLKuRFJj5W+nUHHYn1rgxFFV4NWEnKhJNH5L/EjwDrvwh8cS2k0Vzpt9aykwTA7WHXGGB9OQ3QjnvX51isLUoVeZH32AxkatPlPsr9j/APaL06GHTvAmsak8l4LVJIJ7mZXBcg7kRl7DH3TyM57GvpMtxykuSbM8xwyqxvTR9iX9jaa1p81re28V3ZzqUlgmUOjj0INfVSUZxsj4dwlSdup8jfHb9jie31J/FPw4Mljext5v2aCQ+ZG4ORgH/Wp1+XIYHoWA2183i8vv70D28BmMqfu1DA+DHxf1DXdSvPD/AIk0hdO8QWOJGSWXdHeMG+bbG3zZGB0ztx1HSvIpVKmHklPY+nvTxMG4n1DpUthdaCn2eK4v9IyZGiL+ZPaMBnZjOWXAwOSec8g5H1cHCtTufL14SpTIdM+H9jqtiNQg8m0uHZ3t2TDq6MSVEg6Egk/N7DNUqMGiXinFaGZrPgfVLyFrYwQvsjMX+jspLhhhizcFWOePkIxg5rlr4fTQ6KWI5tZHkItL2y1Sy0XUdNMl9FpcNvPBA7Lve3xmeOQHMblwkmRkhpCDkE58GopRlynrUZxqo9TTwp4k8U6fF4gtZbYhwAdOnQrLMoOSUnyVUkcYKYJHUV6lDD88bs46+KWHdkcj498WaRourwzeH1tTa26SWms200S+fZzcbHbdIvHJDk52ghhwCadZRjsZ0a06zG+Gr6LVNSaLUbcC6TdC9tNPsJ4Lfu3Vuo3ZBU9QcE9+emtbnbOyiacPhzSfEuvpa29xJpKEoVWTbI8j7cbTkbivIOQyn3556IUpSZg5csblbxr4WvfCdwLOPQZLsurMtzYFj5pxyz5ywwdo4J291wc1pXpNaHPh8THVGVD4dvFubya8kS3SMxb4wyiWN1XkdQ3BHUL/AHsHtXmKnGL1PXU1JaC+EfFmsTfF2x8jz77SdP0qezcXjGOOW5mkib5HbqVjRcscgbsAVyuj7WomjaNRQg7nT61q6P4ftktbC4s7+2s3vIb3ZhbnywS+7aQcHcSCM9+1exUp8tPzPKhUc5tohi8R395FaDUtQk1G1wpW4SdFcgdVlVAMMeM4UfxDAwCeb2rgtdToVPm3N3VvEC+J9S0+LZFbxxDiR48+UhIywB5PQYA9R0zVuuqllaxEaShdo6Pw/YW3h65n8y6tWAj35Rstk8nJPTuAoz26V6+HdOkuZs8jEe1quyRT8dSaN430CfRZoBex3Eojj8wERiZcFAxHOCSASOgYg8c1dWtGsmkc1DDVKNRTkee/AbXrubUNQ8NeKLqddZ0Ei1t7VyDEbc58ohyu5pAsQB5/hPHWvPw8E5NTPUr1XKnzUz2m4svLmkmhmMW9G3JwV789OMZ7VyV6lTDycYvc66FJVoqcjhJk1Ei5s9MS5vYJ3bz7hUAW3BIyqKWGWx159TgdD2UOd0rMwr04KrqU5LC0uryOXVbW4t7XCj7Rc79zADJYkjuRn5duM/nzujPVyNvbU4WUBYbe21TT9Q0PT7mO205/NDy2Mwhlw4wNpkDqd2CvHGG7nFcSlUg3FHY1TqpNnnekfD7wkLK4sbKRoruKMeXYxOZvOmOWxKRhmI3DJyo+cemB3YPCuUXJnFicQoyUEV5/gpcWMDtPpLyRjaB9hLq75I/hOSR3+8SACRk10ywc7anKsXTvoasfh2DR7dbSC6l1eeSUtHaWswmMZbbGWCODuCAcsMZXcCOhGMMIdEsWlrc7vV/Cuq23g+4tBcKY2tSvlIgQK+PvBRg9xjk9/at8VgpciOWjj489rnn+rWV7dWsPiCwjjsfENkHNvGJ/MWNym1vOGxM7SmCFyMKMjjFclOlUw69ouh0zq0675Wek+EfiGfFWl2up/ZXtLN4t7KVJJJOABwcYPByc/wBfepY3mp873PCr5eueyJ7/AFW61a1FrZvDJMEMs5YlY4o+xc888bsAc5A4GTXPWxLr07o2o4SGHmnJFXT7k2tpbStPBY2ckhZrSyH7xmJYsxOByzck+461VGvGMEjWVPnqPTQ19YuNMu7u3eYebLayDk5Kcgg+38R/IelXLGRW7MqeBd24oztTvWN00mjwyNIkTO8u/CbR0BUqcg888EY6HnOUsZZfuyqeFm9KmxXtTrV5bS+ZI8dxNKvzwjEOSCCeQCR05A544rL2kmryOj2FOD916lLQvD13pimA39vKsl8fL+0L8x/dso2843BAMKQcAN6/L4nP7TEJHr/DQbe5F4e/tvw1DqEBlN9HFOPLhuDGswjaNWyrIqh237wA4HCrls9fe+s/VabszwfqqxVRXR1UN3FFDLNeXCJHEvmO8rFViXI5Jz3I747DnNePVxl4+87ntUsGoP3VYpatc2jG7v4I/tIkVbea6il+aNR1Rc8AA4Jxj1JrihRdZOXQ6pVlSkorcy7wx6zdWG20Mpk09S93u3blYsNmQCDjaCeTjgHrWMF7KWjOuT5o3aLen315YpAqRxpAVCYbJ+bHGD27A9fu17VDHujpc8fE4CNdXsbFrrcAa2tpp43vpiQI0+83+1jPA/z3r6mjjoTjeTPjcTlk4ytFHN+JXvp2nmt1mBCqsZGFkBDKSmOmCgIznPPHPTwcfU9pUvHY+gy6i8PTs9zTt4IdVt7Vobye2uLNfvMcZyTwwOQcnJ/Ac9quOFp14XW5TxNSjL3ti9ayTW96BNEWBDO07S52E84x+R7YrGhRjhajc0dFepLE01yM5u8nS3urmWWygurRJWjDzoVREALZUgNn+EcDnoSMV1OqnK72Zyxovk31LEttKqRX0rx2jyRyGO3tWO9Q2OpwfRc47molH2ElUpjpy9unTmbGjPI+lw6feNPeyAFXnlTaSMnLt2HToPb8fUpyVdfvInl14zw/8Nl660tmVPsriAJkbCSFbgYycEjn+XvWjwC3puxywzFbV9RbLS9kY+0+TM+AGVIgqZ555Jz1/wDrV1UsOlpI4cRi5Sf7rRGR478PXGraFdXGnXk2n6vbReZZz24yRIp3KpHdCQAy9x74IwxGH5F7h14PFqT5JmVourpqtsP7VBQ27hfPXA83ev3iN7EfMWXacEYHqK+dlBc/vH1kanue4bVvaWaOiYlnmmk3gJ8hQZJLPtIGMZyD1PbNehToUXqzzKuKrR90l0nztKdkbfLp0QKxyKq4ySM5A5O3JHTHfJrahSdOpdbHPinCvRtLc24pvOQuoZcEqNy88dDivdilNHydSPs37ow2ERaQsu9WP3HwUX3HfJ+vYVKpRTNfrNRx5WWVUKMADA4AA4q+XlMZyctTzr4vweW2g3htZbu3trotIsKbio2kbjzkjk8AEkkV8rm9Plipo+xyWs5S5JFG7uAI7A6aUazwZJiPldXyAue3QHFfLwqNNSZ9hOmrOKOrbXNNfTmtnhfZghvLyAOeSCcEkYHI619NHGU6lPkaPmfqlWnV5k9DZ0dtQu20p9Pc/ZPmjfzYyTt3DBHIx8qkfXHXFfJYqEYSd0fV0XzRVmctZ6tc3XjvVdeWGfWdDeUJbK4HlwGJjE3G4EhsFxj+8c8nB4404pXsbe0u7HSXGr2CaXp9vGiW9hFK1yls8hOTxxktk4OTk9zmu2Sp+zThucsZS9o09g0rThY6a0kV1btJIm1E8zq+SABnJA59M8E4rbCY6pRkY4vA060ToY9CvZoQ/wBmfb1aQjj1zn/PWvuMLmUKkVdnwOLyypSm5JaGTLo/9oKymNpCNwygOV7ZGO/T/PXWrGjL3mzGhVxFN8sE2bsvgWfS9MtS88EC+WFS3ZyWVVAHPXnp6n3PU8Mczw9H3YRO2pltfE+/KWp5J8Qo7XTfFWgajdTSWixLPBLOzLFEkPl+Y2SVy5LLH8mcfKW7Aj5XF4inWrXiz63A0J0qFpblP4g/Z7bQvBtxFdM1pNr8b3D28wjjbYGdd2VJOMnAV1G75iDjbXi4icZOx68Yyirl69nuItaSP7FJdRTSkOY5VUx4XhgGB+XjsSct2616OFq8trs5a8OZaI2NH8S6XZ3LwlZ7KaTaStwCBg5APPC8jHHfFfZ4evTikrbnw+MoV6jbj0OgudMtNRXzCvzMB++hYqxGBjkGvQlh6FTVbnjxxWJoO09ikPDKm+M7315cRsAVgkMe2Ej+6VQMc98k9Kwll8ajTb0PRhmjUGktTYmgjkhw8bShQdsKuVUksDyBwc7Rz9fU15WZ5fGMFKmj18qzN1J+zmzhr7UNd0SWFNO8PXV9PfOwaS3mizHtwWZzIyjaRu24PXAO3OR85Rcm+WJ9PiIR+Js0/DHiW5huri21SI6ejgOIZIsNHI3JUMA0bcd84z65qa+GnKVwoVoJbmjNfXFleXE2pXUL6dM5+z2qR4coQMlyeCM9wBwQOetVDDSpSUnqKvXjVjyRJ7TxLY3FtHJ5scSvgx7WDbgehGByCTX2WExMIws9D4XGYSpzX3L8eo28rsqygspx9evT8q7Pr1K9kzj+oVmr2JwVfcVdXGMEqc49v512QnCpqjlnCdH4iG5sIbtHEiKxZChJGev/AOofkKxr0I1kb4bE1KLvfQxJ/BcUhQC7kdBk+XMN+G77TnPPoc+2BXkvAxWnU9n+0oN6q5W03wrrxeKG61G1nlHyfaoYnjCqM8qjO5yeB94+vHSvJxtGpQjdu57eDxFLEPlpxszbube305Vs4kIaNPndnLb2BGST6/NXg0klVU5HuTTUHDqZnjbWxpegzSQxvceYhSSGNQWKMcNwfYk474r3cbWp1qO54eX0Z0KzbR2h8Oy+Cvh9ZaLpE8N9dgQSSy6i42wkMCJFBH3kwCFII3KPU18HTXta/J0PrZvkw7mtyvfXt3q6Wy6nqE+ovDLvje5K8NjbwqqFHU9AOpr9GoYGhh6aqp6nwFTHYis/ZtaG3aTXXgvUY5Y5Le4kdCpVH3DGRkHpyK75QjmFJxS2OFP+z6vtG7lHXb+01EXFwmmxKl/KsUy7+SCfu/dxtPOefTt0+JxeXzoVFE+2weYxxVN1GrHK3/hOXV7O3tY5JLSWFZFDWjlNsOOVGCCeABjI/Ku7EYWTw/O1sc2GxUfb8l9zmfCXwr0Hw3o+n6NBJdynSP3MaPOynYPubtuN524J6jJPHArXKYRxC5Js5s4qPDPngj0rRdX/ALC029tIIItt1H5XmMAdi85AyPrX0GIyqnKPKkfNUc2qUpcx5vbeTL8QIPh9Z6HD4e8M3FmLtRZQ5N9cIRvZztKoiqqDb8vLA5JwB8fiMuWFqqT2PtaWPWJo3hubGo+CPDVpqSare2Fm9zauWhup4gXhB+UhGPIHOMDr+lfT0MJhnBTZ87XxmIlNxQyS9uPErRrY23l2i4bzZBtyeRge3StZyWIXsorQmkvqr9rN6lPTtIv5tfkN4ZY5VLYmYlkYADGD0H046GuKngnSqqy0O+pmCnRcm9TzD9oXwDqOg6lpPjnw2rNY2EuNb0SPKQ3du+FaVkXG91H97PGDg4IOuYZbCUfaRWxGXZh7VOMnqet+Gr6x0Dw5Y2tlpbadCV3Q2qQiEYb5icDAXk8jGea58Dj6dCDp21OfF5bOtLnvoPvr+/1J4bSHNqz/ADkwBmyBz9/GBXXLFV6itTREMHh6SvUZbXSJpBFG+6Yqm7zZZjw3QDAHv/OsoYXFVHeb0NZYzB048sEdBaIIIETg7RjI46dK9+hTcI2Z8rWqKc3KJPHIM+2eB1reyZi58+4m/I4HvxTUUTcZu3DHc8E+lVa2wkTrJnjIA9vXFZvUqL1POvii2tXviHwtYWVzENNuLhvtdmZBG1yAN23djIAAdjjGduByePks6rOnCyPuskw8ZRVRl/4dXu95YxvtIUyqWkrsxUbiepJPfvn0rLJ6ja5WZ51QVOXNHqeh6bexw3Mfmb/LyCwXGTg9vSvfxlFVIWS1PFy6u6VW19zzT4nReGPidF9ieIzRR3WQ0e4GJ1JGVYAHcDxkfrXznvTpSpNan2dOcaUuZngHxd/Z38W6PpGnTfDfUb+OC2TL6c0nlsxxlpzIx3M+c4DZ6Cuanl9ZxZp9cwlT3Xucb4N8L/GCOC3ttD19ZZCWuZ7zVFkhlt3UECE7TJkk4Y/L16n1ylGrQdmznWHpVHqtDoPBX7XviPSPE3/CK+MrG6tL1WRFnmIPmep2gc8dP1rgc5ud2zpqUHhlaK91nsvg74j3Xi2yu00rStYhhuEWRZ7qzeNXDEglWYDpxk5HWvocNUry2PDr08O56mrqGk6/dvbxzXky2tupJQRcs38OD7DOev1rWt7c3w0cPGVzl7zwKLi7gmvdS1NgoGPKEiqowCRhRtGfUjPTmvL9jWT5rHqyq0WtzstF08RW7/2bBdWjuwkmd4SjyEcAuSMtiuZ4Oc5c8kR9Zh8KZ0sFzcQTSIZHXBG7PHatfbV6b5FoS6FGS59y/NoKXk5lmdtuzGxThTweT6//AFq93B4Z1XzTZ4+KxipxcIo14Sscax7cIigAHrX0sYKK5UfLOfNJtgz7sBV69zx34rQkVYgSC2OOtJvsNK49kRBg8kelTdmlkR+XvOMcDvV7kWuyaNAg5Byeme9S7GijYduQYJ5FZ6m2iI2cZ7DB71dmRdCkgrjGCe1TZkjS6r1p2bJ2IHbOSep9PetLJ7i1fUilCsTlentnrR7r0aHzShsznNW8EaTq8LxS2kY3Sea0iZSTd1JDLgg+4NYTwtKZ2UsbVjuY0/hB9OgU2hJ2nCJnJx9Tk14VbAuDvBHuUcaqitJmfI2qt5ls9wzQv8r5yTx2ry61arBODR6NLD0m1NM0LXSYZNF8vakq/cAQ8A+p7ZrxoPmqWkd0m43sfnjZ+Nfh/Na2kUl7KupKhSLU3vJ2lBI4LBmKL7ZUdvSuNRT3Nqsne8Uek+EIdG8UaRBby6lpOuPADIY9RjFwjkAgDhWBfHPRfTPIrVQTWg3VtG6Wpz998O/Ac+pQNe+A1tbO4Je0vrAXBtr7A3bECOxUkdiB/KoirPU0p3nG7K/xA+DWleD9Y0TVdCste8FXM7h7aRzP9jikA8xW3Tx7whC9dzfwkZHFdEZunrE4Zr3mpBZftLeLLOzX/hL9Mj1zTnkWN79Z91vuBOHWdMvE2OmSQfQYNHO5u5UKKg7n0D8G/iB4T8Y6mZ7a41zwz4v+yyizvlsoLqGUBSSv2gKS6hdxBDDaUBB4OM2lzHVUaULGx8OPHWm+H9Wvdc1y5vvGT73itNT0e7DS2dyQwYyW4UHg9WXzCO49elK+hyRmlGyR2nxB8NaPpmg6Hf6VrNpqd3qCJNJMu2U54bawUKGGS2eAR2HY6tJI5480p8pw0TXNosBDKVhlcyrCvm286ls7iAB8p9Qe5zzmpg47M7mmlY6WxuzdazY4ttKneKQrOi2jRpIp6YQH5mwwJ6/SiajfQIpvczb7wjqtp4pvX8E3HnfZT5lzY3crSWhUgqCgIDKflHAwfve9ZU6MnFsw9qqa1PMtY/aBc3uraRrWgyaTqNgy+ZNaoziKQncrOoDFkOB8+SOT7VyfatI1pXq6o+ndIubi98NazbXKQy32p6XAfPgUAjKffU9dr8HjoQa45u0tD06sXax5lP4TCG2SDeED7pvPn+VgCPvemWGD6+1dMZaWOfl5Z6HYvZ3XjJrDQtHiktorOTEaRLu88k5kyGB+Xt0z1xWblyu5vyuW4l7YXOlaw/hyxFzcyXf7i6S3JXO09cegYenrVqcXqzGzm+XoWPFvw00/wOgh8RoZri9gP2WIQK0e4/3ieGPTI7g1UW6srGNRqlojy+9+C3h2yWXSdT0ixm04xmf7FNbIRDITktAT88Sk9VRtuegFer9VcI8z2OeOJjey3PPvGX7JU/hm1m8T/DvXbvSNSthvRLhmQoQeMSA5ByM85znrzWlOhL4oM461aMnyzQ+z/ai8UeDLjT/D3xc02W01CDNwLxV8qWRccN0G8cZyme+TkV6Cxc6TtN3OL6pTfvQR9G+Dvjd4V8UxWUHhy+s7yS4jCJFv2MHzyDuAzjHOM5ru/tGElocVXCTctdi54X1GTV7/AFSe1tjqcxY2zX7FVCN0K8nIHA/Hvxipc51dUaxpxpLU3LK2urmC20mW9a2kjQjEMXJVMLknnIIb8/pW9Cq5vluZ14JrmsdjDCsMKRg5CjHX0/yK9pKysj52pLmdmeRftKfAzTfjT4NkDpHDq1nExt52wN4wT5ZY9OcFW7N7E14ePw8ZQbZ1YOrKjO0T8tb3Tda+HPitRd2slpqenzMB9ojOQynHHryMZHB9a/O5TeGq3tY/QaNSMoH6a/se/Hy0+NPhaTTtRk8jxDpduDKhLZuYxkB1LdcYx1zwfSvt8LmUZRSPJxmWRl+9ij3iKRZEVxnDcjPXHavo4yU43Pjqy5Jcsj5f/az+BOn+PtC1Hxbolv5WvaYd0yLlFutvV1I6OAcE9wOeQM/PY7DqSbSPXwOIlhpLmehnfAX49WOt3hv1tL2zjYrZ3yTYDeeoBkOOgKllGeNwJwowK83B4h05ezkfQYqgq9P2sD6KvvC73GoW2p2FwUQMZXtN4SNzx91wMgHrjkEgcDmvqlBOPMj5J+5KzKA1C60nVdQvLtGjkEe5bcvu3DnkkenC/VvSuSrW9mejSoxqKyPG/FXn6Rqd38Q9PvjZarHq9p5qTr9otpIJiLV98ZYZC/PnBXjbyCtebOUai5zrUHRlGCNb4c+PtZ8PQ2/h20stPSW5YS29u0jIts7cywNjBCxtu7eue2XQrNXV9Ar4VVNUch4r0t5PEk3iO7jsNN165eS3mRJN3mRb/QMfNAIyM54rjnJ1Z6bHTh4KlA2dFutGl8LGJNUt8xPukt5xKrW9wFxNnbhTuIJAO772N2AQO73YRJcXKVz0r4Yx39jcW4v5khiul86FWGHuVILAqn8K9845x2rvw00zmxUZQgek6pp9vqduIJi6srB45Y3KvG/95WHQ8/jkg5yRXfUipHzcZtS0R83fFL4YX3i/xhqmiadJdwWNvapeXN5Yf62R33pFEflPy4UueoJA7V85Xwspz0Z9Rh6seT3jDOiXNxcppGo6e9lqWmogu5ILiVhcRknZMscm5IiwByoUYbOcggmacJQeh1OcHGzO8uYNT1yHMmryPbQb4pJ7SzCpaoBtwmCoD4+U4AJztxya65r2ukmc1O0LtIzfFelaR4Y1a1uYZo1ee3FwVmYBZzuAbcAQuQTk/XFedViqT0OrDtzT5joU8R3Os2SST6fHaWb7QrGFmjHGQIz0HHOMt07VL5qljpioQTuV7i2sks4JZp5PNJbzzIwXYrfXJPUenLUck766CvBrRHRaR4IsRNa3lhfo0kb7opGJkPGAchjxxx2J717OGo7e8eViK3Kmmjif2mvClzpGhSfEPwpYWzeLtFjVlnLKpZA6nPIwWAG0g8kNzkDFGPp+yXPA4sDO75J7M7fwNrFh8Xvh3a30pmhgvYQZIHDQSoOQwI+Vtrc4PG5WGeuK+UqVpVZ3Z9fGlCELIuXvi17W7+x2Yjm2RbyJSYHAyFB2sORkjoOmPbPv0Ks7JHgV6cHJuRBr+oXGr6jb+HztgS6Qtcy2soLwx4JPbjOABxxu5z39DmlUkk9jzowjBOVihd/CDQdWaK9tJZI7YLEUtQ+61ZYx8hK9T0yCWIJOTuIrsnhIKPMkcUcfKMtTn/C/iIzPeWU2kJusr+S3Lw2oZ5ShLgKSMFtjxMSOcN9cY4f3Xy9DtrLnj7U9Nsry41Lyh9hlghdCXaZdpyR93HXpnnpXstc6sjwVaDu2cvbxj4cSXbyQiTTLy48xJoUO6Jm++ZTnJA5II6dD1zXI4KnK7OmNR1o8iOi0TW7fxLDNJbBZLVWCeYGV1ckZyMZGORj256EE9ylGpGzRwTpyou9yxdaPbXVgbQRrFGqlYyiBfLPZh26kH375FRLDxnGyJhjJQmmeI+PvCmveDrW9j0e+e10i4iVkhtY/NeKRSBhUyC2QXx6fLjvXy2Jw86MtNj67C4mFdJvc6Xw7bDXPCQi8P6jBcwqd8sYLLOW3ZYS53OGxk4bPYZxg10UacpQtAjE4hKaclojIXxDJoeoQ217bPpt1KxjtkkjLGRBwNhUkscEggDgk9K46mHqxvc9KlWpSSlc17WLUDaK8kOWdHeNZPl3HAOOfugHAwff3rk+rVPiudEcRCN4o39N1eJ4Gtd8cJkBLyY6KDkKvTJ7eh98iu6lUjH3epw1ITevQ37OM3GlRieUTll++UxkZ4wPXoPr2HFfQqnCrRPmp1KlHEabHnPjbQoNcv4/PSOGzsbmG4jubclZgys0cmHAJGd68jspBzmvh60Xh619z7WDWIprSw2HwnrWnRJqsdlaanqnMMs92nlzrGMqG34O7PBwMDk9hXoSoPE07xZxqrHC1eVom1CPU9U3zR2J1fSbaRFa2kcRSiZTu34bAbqpAJ4KjbjBzyxwMo073N5YtSq2sVdDGn+bcW9q0umW6TXDSQlmM4lYks0uTkE7yQOm04qaPMlyXNasYtqdjorlEWfRp1cYiSRLchiUJ3EY9yV7+x5rmq07VLHXCfNGzLsDwTSvLLZrLew4HlLNvTceTxnAOMdh1/PHVaFcyuGmCS7kito5g93HJvun8vCouMjPZSQV9f1FevSkpU+Vbnm1FKNTmexcjtXeS6gniO8EMZhGQsjEZBBJIyMEEH0Hbr7GHwsmveZ4mJxnLNciMSLR2tUjuZFQW8aJ8kTKo2c9eBtOSS2D6YI5raNHkV0TXre0djUSeSy1URpaSOLzaw3HhMKNwPpwBwB19DXfKnCqkmjz1WnFNx6FfU76TR7yK1hs4l0+YlpZAp5Lbt3PIAJK8cHg9uK8nFYScHaGx62DzCE42luU01a2itkRbBLVpCPmjAKbQemQPu8fzrP26jDktqg+rylU509Btsl3BJBGZTeR5Vvs2WxGFxjAHVeM8nGPaurDYhzZhiMNF3Ossb1L+EzqjRgnaN+FYkdT1+v5GvpKU9NT5CvDkk0WgMgYJPt6V0WV7nFfSw1w20hTtY/KGIzg/5zWU03sa0pcunQwIPCbRTalL9pWNr2TzCYYRE6thRy45YfLx9cdq8ivg+fU+io5gqdooo3mkRXl7DYtd3Ifyz5sUUhiBV+jhwNwwAcYYc4PPFefDDSjKzPVq4inKHMjp7DTYtMtUtofuJnBI5J7k19FTglGx8lXqSnL3WWiuPc8ck5rdLl2OJt3Fxx/XND1C7FXlgQR7c/8A16VSfLE0SUmkjzr4h+Kre20GV7rIWK+jhcW2HnSNmVRIozjdubA7cV8tja8Jx5ZI+zy/DSo2mijHd2zXkp0wR3EhcR+ZPkMo4yec54GfmzyM/T5WUU3ZbH1cJPd7myNOF1fRy3sMVw8bBXjdFkG3BKjkYHU/h9K6KFVU5pNGFaMpJ2O90jWbZ7NkiYiMoNkMG3eD0XjoBwD0xXXmMqU4ppHnZbGsqsoy2OT0zZ4c8GS6Oli1pLZKbSO3u1YxlkUKpHY5wp+XNeYqlOVO1j13GpGpe4h062juTqD2GIS7yxJMC6IWwGIAPy7uMgY5xxkmo9k7Kxo6ib1KWnT51CS/kil0ibe2YJCyphScmHJOVOw4IxkDOOc1jGDdTlsXUqpQuj1fTPE7a1GWvbMzaaqqFCMyjAbJJH4d8Dgdetd1KhJStc4a1aMY3aui5rmqW+rxw2ukW1xb7Rlfs5MTYwQeRyPrnv1r16OFqKV68vdPHrYmDj+4jqcosDW9w8xUi53EvI/LFtxJyTyeSe/evoI4ahKHIj5hYyvRlzy2OM+MVpLqXhma9ijM11BdWrxgRFiqefH5mDg5yoPp0PI618TjcC6FRn3eCzBYijc0rv4dLqnhrVdEuGhS6ZoNW0t0h2hHAaPax+UEny3HLYw6jtmvlsTT5aq5WfQUKntVaSMnT4pTdRC5Y284UeYpGWRtvTOexyCec4/GvYw0E5K7ODEtwT7Go1n/AMJW0Gl3EUm9pNjSCUjBBHG5efryK92vmEaSUbXZ4WHwM5yc47HV6npKaH5Vv5nmFUC45PAGBnOSTx719DleMeIXvI+WzvBRpSvF7lcA8kjI65/r/L9K9tySbueHCnNJcqHo3OVPI5DZx/nrWcoqrBxNKU3h6in1KWs2sVxpbqbJ7wkAbUfa+CQTgscYGN2CcHFfE4rBVMPJyp7H6JhMdSxUFGfQxrPTNQt9OjfTomvEuSGJvQUaIDgblzzy2e+cZHHNctCo68uSS1OivGGHj7SOxgRWuqeAr+41DUZo9T0sEGK6PEsIZiWUoAFwNzEFee2M43ejUw9XDL2lr+R51HGUcY+SOjKt7a2cTHW3aG0sJikn+j2rqNzgc7Au4scgnjOSc4wceTWxEqi1Vj2qOHhDSTOqstRskdYRcxCXaAI2I8wA99p5/hP5fk8NTqVJKyM69WnSi0zpIYBbxeUoAHTOOOn+fyr7rDRdOPvHwWNqqpK0SYZbJwDmu23Jq2eWtfiQufXgY9evtRzdbChdSu9hroWXBYox4BBGQemf51z16Pto6npYWq6VTnTMaeQidgylWXLbgM4HHBr84zCi6U2kfo+FrKulM09GjtxdR3FxEWgt2ErKTgcc89sf4VxxklBxl1OuceaalExPHPi+T/hHNe8WRW0yahKscWNhaRkWbaBjdhThm9+e/SuOOHdCftEdCqwrRdMztA1CTVtRgLxyGNgZWYW7xxtn+65GGPGTt/wr6rCYaviGpS0R81isVQw0XGL1OxEoyMYOOBtOf5V9rSgqEeWx+f1Kkq9TnkbdhYpd6TIWXcQ+7OMhfQ57d+a+LznEOlWTitj7vJ6KqUbTe5RmVrKZHjfIYkblOOMc0UMxWNh7FodfL3gZ+3uc093Fp2ophUEM0ksHnFcMdmPKL4AUEoOnqPy4oNZdX947K0HmOH0LV7rVvYW/ms/zHG2JeHPPYflX2cMwpVKfM3Y+LeXVeflLeg6+73tqbF/JmkYIwkThYycNz24Gcj05r5/MsTRrUu7Pby7CV8NVt9kzfiBpMFzfm2F79tltWPmGCVXZGDjcjqOhAySOvI6V4mErzqPkk9D6OvRUV7SESlp+saZotoFthLOkmedylgw6AjII/LvX1tKvSoI+Vq4etiZWsafh+e7vfNu5pGigd2KIxBH/ANbGe1dNHEe1fMtjlxNGMFyR3G6lr1jh7Yt56lCrNG4K8jGNwPX/AB5qcTjqUYu5WCy+u5qT0PMdO17X2+Jdnbatc6fPZtHKttb23nm4+zIVCyurEqMM20kHknPQHHxVOrFYjmezPscTQlDD2Urs9iEysqyA5QqGGSQMHpnPbkV+iUHTcEfm9b2rnZlDUNds9NRPOl3SPho4oyCWHbHt/hUVcRToPcqngK1UsW2rWk7rH5yiVgp8tiA3PAH146U6eLhV2CeAq0NZF4yrEfndVLHjJ69OldFuXqcsYSleyHD5sdMEYAxyP88VSt0YckkrtBu2fdz9BTduhi5WDzAG5BBNRL3VdmtKPtJpI8Rm1seOfi9Frm+8t/DPg8v57Qu8aXjgZIJGAU+8Dkn7mCvPPx2Y0ZYy7jsj73CTWGjGnY9P0XwydNng1OWCW3k1JGvUWSUylQ5J2j+6AMHA4Ga5cnknW5H0Nc6u6amlob4fYBgnOeAwx/Ovu7Wd2fnkZyhLmtqZkHhfTIL/AO2R2cSXO7eJAuCG9R7+9c31am5cyR6M8wqVI8sjXL4XAGcHoRxXSo22OVVJRlzJnMap4Na6luJ9M2JeOC7I7YWQ57nr7euOPWvCzHDwUHUPq8txTrtUmfMvxO8Dw+JribX9MgubLxForlZoGtxvZWGSEYZJOOQQQc5HGePiIrmu7n3eIlemqTPX/wBmj4tWHj3wlDZyXEkmsWIMMiyReWCRj7vrjPPp+FfX5bXhazPzLHYepSrOUtj1nXNai0vTZrqUBkiXOzcOeePxzXs1Z0+VtmGGjUqT93Y5fS/HQ1nUba3W1jSJyVYZ3ZbPX8OleZHERm+VHr16FSlDmTOzMyqysF5Awe59K9mFFOKZ4Eq7vbqcvql9BcasYbZj5/CyFEzznoTx7187mUYt2itT6nLnJRvJkOseJ08KG3S5nEaSuNrGMsMn+8w4Ue5wPWvOoYirh1qd1bC0sRJs1rPXreaCItMrMV3bxyMHGDkdiP5172Hx8ZfEfO18A4ytEvQ3IuBlTvTpkdP88ivZjVjLbU8WrGVCVpFgTEDgNn24rRasamnqh6SDPzbhkdKTRSlfcfvLKRjAxnmoaL22FUkD0I/Op5S7jZAH4JwR61dwexFlE6sTgflTu2YoR225wTnpmqXmUhAu8nqeOuaG+xVhdhBP061N+5PKDpz1J9zQaqCGeXwAVz+PSldILMDbtgbjjFPn7ENNamff6JBeAbhn0Hr7VxVsPGqtUeph8VKlbUxLO2j0YzSXLlba3Xdnnc3Xpz0/WvhsVhp0p8yPraNaNSOh+f0f7PfgO533xuLu202aDfHBvU39tN0KNH86yrvOCRg45BPGfKUHY651opWseV+Ofgx4i+F6Ra1pl0bnT+GW/sJgGizztkUHcpyB6r0yQeKzfNHYhTize+Gf7S2reHruystekJsYbpLvzkjUfOCGO9cc5I6gAgnr66wnbc6ktLRPsbwT8Tf7da0vLR4JXuIns0tpT5xVHZcFHwN+FGVwNw5GOa9Oko1dDgrU29ex0A+COhaNDAs2k+Rdaqiw21xZs6Mu4kuGTqWJOMEYyTzg5rqnQjTjc4VXlN8iOV1z9knWLW81PW9FvtR0B0Ms89tpohgwn3VZd8gjmRlBGNgIxjBzXgTk1LQ9OMW4as8g8I6dqnhbVY4tQ8NL4ht1leaSEWokltwoJkkEQIeNsDO6IkEAnCjJrojVKUY8up6/4d0fw5dzeYuoahpcWszn7NOHM0O5h8oZWJHlsOc9RuP0odRvQ1hCK06ntvibRdI03wrpeheILSew1G2gNzHO48+0uZeCRG8cjbCTuGCACByOKmDfMKtrLQ4yLwzquh3FoNJ1BpYZY/OmEcTrKSuSq7SAAV7MCR83BzkVu3qZKLSItKg8U2Gqtql9aQXqX7bo7sSttPBwfnVWODkMoBBLZ3Hmu+NeMYHJ7B1JamB8Tvhv4c1bxvpWo6xYyx6lIhSK8htSY4yuQyyyKvAfJCl2HOMd8+bZVG2jpjL6vJROi+CXifULzXdb8F69cxSvoi50nUSMMto6h4kY7h5icMAcZDJjJB48mtFxZ6dGftYSky1481zTdG866NyL/wDcrd3Bh/1CDqfm5z644Jx+NVQbm7M5as7K6Oi8C+MtC0jXNLm0iL+2yJFmM1jlxsYYAUsAR2JXHt9N8VFRjdM3w9VzjqbviTxfc+DPF2pG3t7eHUtzyyagy7tuSPkDYIHJwRx06Vx0VzqxNSd9InE67qMfijV01C+D6jeEbW+1fvEGcZYAjHbgDkc16NNezdzl/wARcmurHxEs1tqt2lzBbxrxOMNkEnIbBycfKR6HpXuKt7WnynnTp8kudHF6nqXie+1o2qQ2k3hyVhJmN5HmEu4jHlsMEYCZ+bg5/CKUpt8iHKnGS52WvEnw2udS0qWLxNG+vSO3mR211HGLeCTA2shZHffwcnd0Jz6V31aC5byOGNa0uVHh3iz9l3RdP0W51Lwrf3WmeI2lLRW0c5FqoTgKxJzlm3c84GK8uVOnbR6noe/8iX4YWvx+1Dw80ekXkFw9o3lPbG8RJrOToyzQStGyFgMgqSjZODXZhqdV/DI48S6aV2dHqnxm+LfwjltIPFfh2SaUox+0WcKNF5Srk7nV2HqTkjAHY1lOc8LMKU4YiFj0n4dftf6D8QbZLONf7P1lYXLW0znlgBjbx6npzx0Jr2aeaJx1PPllXPK8TsR8RxqAtI7oyQ2QXZJJGjEyy4+bBAIHGTgnuOa5ZYpzd3sdFLARirdTwP8AbL+Edt4q0mLxP4ZsQk1jCWvIIYtvmxnGJlUc5GADxyPcc/P5jCFdc0EdFCE6Eveeh8gfDL4p6t8H/iBp2vWXnRPZN5csQbYWj3ZZSCfdjzkcnNeZSm6Mlc96E/aryP0e+Gf7RNl4u8OQXOmqLmJwJMRsN0S9TGyj7pA6YJA6HGK+xw2YXSR8/jsBGc+dHrPhi3sZNLmHnx6ibtcXEgZXV8jBTjtktweeTmvfi4VoHz2Lg1ZI+HPj1o2p/sw/EUXfhqK3i0PXZonnM6mQThJWYrwM8AlGxywCngscfJY6h7Gamj38pxftV7CR9n/DbxELiGfS5pSbm0OEV+GEXAXj0GQvXjK17uBxXtIcsjkzPCck/dOr1LR7bVcNLlXClN6HnHoex+ld1XDxqI8SjiZUZWPDPjfos3g3w1GtppU2rQz6hbl47NY2nFvGXlkChhyAMsQMn5cLyQa8LEUvZKyPocPXVecbnDPJf6JpmieJZAqy6cHuby40p3BuBIuyViMIRjcSVODlQCMrivO5+VHrSi7ux3Ph1tF8WaJq0dxqtjuvIXitj5reYrbcqxBXaOTnGW429MCvVoOnKNzzK3MnZF2/8Ep4h8O6Xr2lxPYTLbrNeWTZcwvsJkQDkuFLMOCV4GM4raVDmXMYwquMrMhsLvW579dTL6Xqc8hW43Jdq06qFIUsHC7QBtGwMQdqgEisYS9kzoqP2qszpb/WzJprym7vJdTlnJO1mSOLHDKvOMcDv35qqmLfJoY08FaduhzWneJr60S8naV4rzVJVnlEWS8ZXlzkdIwMDGD+pNccKtSep2Tw9OOjO5tvBI8QWyeIY9UlfVpbYm0vLc42hhkKecOh4+U8cDgEAj2IUPc5jyKtfllyo8v8LWGs+KtZube+SC01BJp0klnk2G72OVdkZQ25dyt8rYIA6YxnzY83PZnpwlH2dzt73wVayeEEvwfNaBg+InI3IGA+8y8E/wB7b3OOK7nhVJczOD604VOVGG2rWK6jNpmlvDFr0NujQQalIssMpJVSpXAYYYldwXBwenGYgqalZo2m5u7udJr3he9We2sxaLJC6ri6toC8UAUbsGAZyeNoOccglRW1WhKS8jCnieTSRm6LdWU1xPFqdvfvPZ7Y4oiWkZSuQxGB8ueR9Me2ZpU1DYqrU9sjotNt4r97q01C4XULSaLM9pM+9FJ+9EXPbbkFfftnnzcbVqyTS2OvC0qT16o+bPg54xn+Ev7Q/jnwVfNdx+H3lbULCKQM2EYhd3cspXBK8AFSRyNp8KlZbnuRTktGe76/okllq9zffZbW9llO+1+0YjIjIXIVu4G0HBGeOT3r2sPWSdjysRQbMGPwbp/ifxHe3esahPZX1nKYyILj59nlg7XJ4MYByM5ycj2r1sO/ay0POqtU4WaPRrG2l8O6DJ515FOYoisCiIRogCkABVz7enbpXsVE4wsfPpQqVLHDaFp+paV4hlubLzEGqlL4wSMoi3NCiM23OS22FO+Pl9zXh03JTPo6kFKkoI7bSbjVxqd22oiKOwRRsc7VYNnGCA7DtnqTk17lGrbQ8Gvh48uhsXmnwX9rLb3EQmhkXYyN3GP/AK9dcoqauzy4zqUthtnp8Gn26W9vGsMKABQP8c5PrmnGKiZzqynuSlfXsetaO71iRFR6nPePrJ7zwnqiJuMqwM6FGw2R6HI6jP8AnpxYuKcLs7cJUcalkcn4dvoLvwbo3i7RY0gN9a280toF8tZCw3SKQDgOrMy57FWznmvNp1FRimexPmxEvZs7HTJ01+xneeNJIHkZDC21gAMgg9s5BBzXpUOXEK7PPxSeHtFPYWfRYbTTbo2t9JZyRRvP5bYdGVQSQA3Qk/h+Qz5OPpSivcPTy6vzv3zziz8+a+LhZUZC25ZjsWMgnJJzz06e9fP2aPpd/Q1W1W7+zw7hKYVYS+cjqVUnPU5JyAC3APGecmul4mpCPKmc0sNTlLmaHwRW81pazRKJLSffdXAgHEzsm1d6n7yngYPscdceXVjOT5z0YShG0A+2XN1d37mW9ivYpXEgtmLgxq26NivOH2MpOPrjkCu2nKpyfutzmnGDq3q7Fq0CaDpywShYLWRjIZpkYrub5gcAZHIB5x3rk9tWj7rOn2VKfvINQ0k67qNoEjDQQ/Mb8H94csTtUD+HnOD6DPSnRbjK7JqK6siv4uj+wWmlSKJrpobmQBrYMCuRzuVOvyrg5z3wDmoq1VKqXCDSN3S7RRMmpCzeWSQAFiDhe3Q4x1H1x04rNzV7GqXcNRk1GSeX7DcRzqpw9u2Dhs/LhgPUZOT3zngivbo4KSh7RM8ati+afsyaXVVt9LdpFVLl9saJcuEZyf7qjOTwxA77TzgVn7atCTQ1Qo1EmUrW3kliigDhodoWQO3Dnvt4z39hz1r2sHUc4e8eTjYKEm4gIra/Vibp1eEsEkDYwSOx78ds89MV6EU2m0ck3GKTQ6yv5bMSLeFVjQiOF0Yv5q/3iQOT6jHGD9a66MlJe+eVWhzS5qehU1awgtrw3E0TvA6Hb5TElXHOcevHBPb2ry8Zh403zpbnsYLFSrL2V9UQW0tzYzPMZJEibDbSy4wDzgkjHfjHUe1ebRqRpStY9atTdaGm501jdrd26PwruoYrnPH+H88V9Xhq0aiPh8TQnRk+YtLgMTiu2Wh5aFXA7Y9hSL2Q7HOeDx1x60twitbjixb169uazcFubOtOXuhjjPeriZWcdRpTnjPbp0oJY4LjPGee1AIeq/MSc5Pc1D1TuaRi3JNHn3iyy0zUplDwSqJpYxdKVB3IHzt9OmSDkYyOeK+KxyUp2R+j5fK1L3ijd6daabcj7JbTXouFEUj2y7ijAgZI+8AO7YPGT2xXlyw8mro9GNZXsJYa1dXd6/nm2tI4UDRyvIzxqh67QoyzenQfLzjitqUIu0ZbmGInVg1KOx1i6OIUtrrTrxJLiBRvkYn5toOTtHB59TwPwruq4RSje5w08ZUhUtbcuSQWmqaXLOf3t3Gqi4uYwocxryO/YngZ6dM183iYKnpE+goTc9ZDtHtINUsWkljeWzmGFgul4wP9k56Z619Bl1FTS5zwMxryi/cNTU9Nlj0hbrTnW2uYJF+VEB3qfl8sKBknOMAfhWGNgsPXukdOEqfWaPK9xmi6le6Jqzw6zA0MDbRGEgJTJXcQRywJUEH5RycZyRXPNzr+9TR0RjGiuSoz0DNtqWjNIl39ls5sZWNFh2cgfMM5JPpgHsax9tXh7r1NeShUWmhka/qNg2n21rpuMD/WvtwX4xyevXnt9a+hy6nWc+aTPlc1qUOTlijkdWsV1DS7qwEjQveIYElWIS7CwwGCkYJyejDHvUZ3dRbNMgnFWix2vX1tYeKpljsktbXQoLfSBdO6mRy5jllVIFYthUZDnHOScYwW/L5ynN3P0aLhGOhS8Y6PGt2uqQShrW9QMnyk/d5Zyeg528cnBr1KOkNXqck0puzN7wXosUaDUpfNS4G4HzX6DpnaDjp0zz/Kk5Tm+XccYqnotilqOmaksUcseowXnmE5lmIUsc84xn9OhFe7hcZVw0bRPGxuAw+IknJkWs+Fo4zCUucu7AzkjJcdxxx27n8+lezg54rFS5m9Dx8d9XwUORItxxJHGqJhQoCgZ6f59a+vhFwifC1KsakxcHywwODj39c46f5xUYiDqU7I6MPU9lUTvoUdBS5i+0xXYWHfIRCPlb5f73Bzg8def518HVo1cHUdRH6JTq0cdTUCxZ6bq39oZuJrf7Ps4Rcjk92OOwwT161vDN5VE+Y55ZRTpPmpaHDeMdS0yC9kEts91ZRozLNHCZNkiELjP3Vzn155rypTlUqc0tj2owiqduptaD4qj1S3E0UM7bFESpcW7QyHoSdrDcOuMEDofYn1KGO9nsjxa+AqVJasvpe3wuyzbI0K7fLI6c8fj9fX8utZnUk7M5ZZRGC5mWY5Xt/3k85O4ZMZySDwOgGfyB/rXqUKs171RnlYijTrLkprYsSXSRweYQVUgEfKc/T8/WvW9unG54ywzcuQVZBJGrDOGGcEYxntW1NuaOWrGVOXIinqCEL5i5LEhQueWPbH+e1fP5rhYuDmfVZPiZXVNmZFPqdz4hOmpbzIkNqsxVkUi4Zyyqq85+XaSfl6lfU18VTpKum29j7KpWdBrTc6698BWB8Gy6DrF3BJdXFuWmtd4QqMZAUDBABxisqaq16nso9DWTp0Ie1n1OA0bUtY0vZb6oruls+wTmEKJVJKrg5xkcDnGcV9pQlXopRlsj4vE0qGJk5werNLVtdidIYFn+zvJ8zB32yAAcgDqSPb9a2rZnzLkgYYXLJKV6x6JoHhyDU9EtjdtcPDCRP5gkwCuPvk56DNfE5piXKSij7jL8NCkmzH1TVLCS8NrGWs5hGr7Jx0+UDqcZBOcHHNcmFlLDSU0dFelHExtLY8c+Ld7remXVkvhrTbXWdQe5iWWAShBESQVcliAo4b5ucbuQa6cTX9s+aYqOHVKHLE5D4VfEC78Qaj/ZPjuF9H8VWj4vLa3DeWqtjZI8hTZtYnHyscHr3FdmEnGfu1NjysTSlD3obnea/4hXTkmWWEKEASNwc89FfOP6U6kKak1E6KcqjpqRueE/D32fwWPEOnRPZXs7EuSTMZ2JJLKvQZZskDrg885rhw071+VHRUT9nzTYzSdC1KSaS41WeP965ZYwmJF+7gsQfTtjt7172Ipux5tKcJP3S22jtHqyWa6j+4kRla1ZsNK4xnvyAOvH/1sK1d4WPLHqXSpQxD5pLYqXWj3zQNHaWbiQv9nXc4j2RhtruffGSPw4rKngqmLXM3uXUxdCh7r6HK/Emw8U+GfCF/d6BqUthqNvGZUujGsxcZ3GM5Vjg4A6c8cnFb18slTjddCMPjqOJbhch8MeM59e8KWsuqN9jvbWIG6geN1jhyqtuyQM8MvbrkccgZRxVRfu09jOWDp87bRs+HvGmizatc6NNJ9iv0jEsZuo3RmVl4IUrkdcYOP6UrVJO82WlGktEWYDe2M0F5ap9o3SYLyEq4U5w23B9AMHH1raE5U5+6FanCvDUk1XxCt9emK9E8MyDKxCFk3A9SpPB/A114ivWsrM5KGFowvobHh6zlkvFuoJH8jIL7mJJHoR7V3YOdSXxM8vHwpxi+VHWE4BGM9M/lX0kVofFyepW1Oya/065t1le3MsTL5iZynHUcfSlUXPGx00KqpTTOKtdJt/A2lf8ACPWlusltcs8s0jyFmZpGJcnGD7D0wPpXiTth4tdz6unF4qXtL2N608R6lfeJIrTWtStfscNkXscW3lu6jjyy5fDMOMYHQnPSvnYU3gqntV1PWrQ+s0ORy2Ol2Mmeq8dB16jrX29CtGtC58DVo1abdxACBz+tdCkrWOe7tZgck4HY55pXHJ6WFtbqS1kEi9cYwffiubEUI4mHIz0cHifqs1JbnL674Vu9auJWgvTYJI25mhjUvg56ZyAffBr56OUU4vlPq554pJX3PBfHXgjWPhv4707U21PVB4WhthEn9nQGSZ7jJGJtvG07icjA4/Gsa2AlhdYHRGvTx0LvVnVeGNQvfE+tXenvrdtd28kfntK0LRuAAPvBnOSvI7dSeMckeeVlJnPUUMOlyrU6WPRY7aVptK1BL0xfNsgUb8dc59OnSuj6ulrESre192Rf0zxdqTssUhjlnkLKsWc7MZwc+vSrhipwfIc1TBU4vmOq0HSns4fOnxLcSHcXPXPX2969COHVR80jzK2LdN8kDRnt0ud4kVJBINpB6YP+elbywtJvYj6/UjGyZiX2kLDM0sZZonAXyv4Vx3Hvya8zHZeuW9I9fA49PSoXNNvcYi27f9r1P0riwWKeGfLUNsfg41YcyNFpjnmvrqdWNZc0T5KUHT0aHI5LcsMDrzWliFLUsCXaD82cAcVDRrzWAzHkAZ465pWKUyMB2LH7oPpSukVFNoVIsE7iPzoc1YUYtMkKq2ST8wrK9zRCHOBjcR6UkUPEYGckmpbNVEcSDzxgVndsZHvAJAXk8+tFmTcXfuPHSnexdroDkZ6cUKTeiEkrEMlukv3gDnp9fWsK1GM1qdlLESi7I+bfEf7P/gLU7+wtLCyvNKmtLeCzS907VninYAkyMyFTH821eAByud2a/PqNGVRn21aaTtbYvx/skwaRp0GoWEf2i9SbfcaXqEjSRXUXof7kgBJyvXPPTB92OXwjG8jwquNanZI8I+KvwO8I+Ov+EjbQZ7TRNdt7sRuk8R8iPcoKw3BGPKkDAlJgNsgfaw3DFeXiMPFfCdNLEO9zwdfC/wAVvgtfOlnZ3gt4j55WKH7RbsOMOCu7A6HcCK81OdJ6Hq86qqx698L/ANurW/DGt2F/4qt1vXsQDY+ZvnhhLKQWYb92eeM5A9OM10SxMqi5WZrD04aw3PWvDPx+8MeP72yl1jxJzMSWt2gSEBdxYrCoZScvkbmyQMgE4qYuPQFGx7h4Y0zT/FHhzUNO0y90q4t79zDc20lsLqe3QqR56OzKwPbb2JyOBzrCg6kkaVakY03zHzz8T/hV4v8AhfY/YLKwh8XWCuLh9UtJSbi0Td/FFkMHJLYKnaQSSOSK2nhZ890cEMTGTitj17QdO1nS/Bto+t2N3eaqyF3h0orFKkePkymfLYdm+Velcc1KDsz2Kqjpqd34B1+Oa2ttLuJDA8kwNrLcv5MzcHdC8ZboQCRjOCAec5HJOUnuXBwkrXMnXpIVvL19PEs09tM0SxNuVFBBBfjG44JB6euelOEnazOZRk3co675kwmmaJrq8wjmNm/do4ABJB6A8HHQ/rW8avs0TOHNK5yXil9Ws9V03U9IiS0vNOuleOCeQiG6gZWDRZUHYMlSBhgCB061pKKqK5KlynPatYi/jiUKui/adT86706/CyRpIhDsyMT80bhR1ypLnoSRXNGHLIpvmaPa/hRc2nhvw7rL+TGyziO7t5YcMj7QThew46c96568HJnowmlHlOuvPD1/DHp2qapd2dxeasTOtrtBAQ/cAJIyfm6889q0wtKMn6HLN8r0Oe+J3wuvF0K5aNJbaW0t47i6uEfywWd8jaygAEgNnb0yK9GdalFqETgUKjqNmD4a+Dl9ZRRTPez2ccijzIbyR5y2ADuwW4yd2Rx6V9DhMNSqRujy8XiZUJWWxDL4ZvNQvL6TSr2e1trFGiW+tfkWSTGJAqkt93OM57fWrnh5U23A5IYznVp9TmPFba9rVjZxaZqMzWaKJI4mlBE5bqXyuQBknjAyMHrXC5VpvluekqVGLVSxt317N4a0jTdKvNA8uUs0rXLznbJjAI3YKqBweMDrQsLPms2N4lSvy7FbUNDn1Cf+0/D1/Lpnim2tRjUI0FzbyZz+4mZWO+P0OQVIDDB4PfGhOC3PMnO8TjtO13UNW1Y2F0t3L4jvD5Dq0nmiQZJLQuMIUPrxjHzAECuB0qlSfvHoQ5KdPmjoZPxg/Z2gvtIW7vjY6Tr6qI7C806cJLGV5wQEG5cAA5PHVe9Otg1FXW5zUcXKU/dehj/Cb4jXvww8V2/hT4j2dxNcJFsgv0hIiWQghfM6LuGMenPYjFebOFRR5D3adWlfmb1PoPSdVPi+aXU9Fhgu7ExhvOdCyFccxDOVJ4OcDJyDxxXoYOjpZnk4ud7tnzz8c/2P9P8AiB4qlvPCFxbabPJErHTmkAzI3zHyifvAcjYxGM8ED5ROJwlOpLU5sPXnBaHzNffBz4q/CbULpNPsNTijhYiS609GZGwvJYLkcAnr05IJxXiVKMqTfKe7SqxmveO6+FH7X3iXQ9Wt7LxPMNpbat9EiQyLhDjfnCMMjGMDO8kngCujD42dLWRjXw1OomfTHiPxF4b/AGn/AIZ3mmma01LUIQt7pyOGt/tSglWH95AxRxuHQj0UivZq4iOKpHjSwU8LVVSOxxfwn8W6r8ObHQdO8Vedp3iLUb2cWYuJnlmNspwu5mdjwQF5xlRxmvGpVp4eprse9U9nXgu59ceEfHlh4psraWC4jZpYy6bG3KwBIJRv4hkH3GOa+3w+JhVitT4zGYCpTbnbQva14at/EGoafNPKQtp5jLGACWLKVBPHbrkY6GtatGNU5KFf6vdnlfxA8P31pqmp2d1+407VYnh0+5gh3EXEhC7JmJIyRvYcfNzzkDPh1sHyO57uHx6qLlOS8OeG5YdKtLixuITZ3Nw1zeWUkhlW1kB8tpBhflJkDDAzwM81zKi2tD0vaqDbZ1U+m+IvB1iuoPKUtbvekiy3AMdmhO4rudRtBIPXH3u/Su1KpCmefz05TsznrWQ3CvKkEXP70tCPMU4wQRjr+RHfrXkylUlKx7EVTUbloWVze3tgizpcfOZmtpbZiN3XcFyS+CV+YgDnpnFRCMlP3gbTXum94ii+06VHLbCOyi0vBmuYIQjkudr4RSMZQuMZwQSMmvSi4s4pRkmeg6BYavbeSj3UE1ozKyugGBGFwFVcDAPBHJr3aF3Gx4mJVnc4fxb8H7+58RXt/pU7xx3N0t4MMB5T7NjbTuBGV4I5By2Ryc8VXDycrmuHxUYxtIXQb7WvD1zLZ3NnPc2ahIJYJ9ziEj+6yqBtYngEZPHPJpwc4aHTONKsuaI610CbS9RbVI9GM9tGrC0luIwjR4I5dAMtj5vmJznHB7NUJX5zJ1o25GdT4d8SSQRAamtzHc3E6iIXEe15Cw6hAPlTjGcnrk9cV306q+GR5lSm5O6NfxJ4b0/xVZJa3qh4xIr5RgGOOgz16gflWrgqmiMIVJ03Y55vAyeG7tL7T5JLiGJs/YpWwq5AB2lcDnA4ZTn17V51bD8ibPQo4lydj5u/ae+Hc/ibxV8P9a028ttB8QvfSWSyXB+VlWN5gpI5K7Y3BJBOWA+nyFeN6lj6zCy5Invngm4l8b+AdLOoW8keqaeRHPFdMDLGwUHO7oSQVOeO1XR5vaKDNq0o+zch2r6bp2j6zbQalJczQXifut8mFWQnBLuMHOOhJxgc5NfX06UaFmj5KpXniLpHVfabHxJYXK27rPAd0e9ThcjHfHb249a9WSU4XPGV6M+aZgax4c1OfTIra3ETXkEe2O4WUgdcKGxgqQM9M5yfU1506N1oenSqpe/LYoaCzXN9HaXtlNavaTbpVknZlmbGF44G3GCSRnPrwazpPklqa1l7Re6dzDf21ySIZ0nIP8LZ6ZHb/PFe5GakkfPVaVRPXYm2cg9u3FabnI4jHXHrnNPYT3sRyxhwwK7wRgqDjj61nWjzQNKb9nK54D4T0u48M+Jbrw5rjumnQXZu7LT4U/dCFiG3ZHJzJliOAGZhzXycpqlN+12PsKEViKPNT3R6BZ3MEOuXb2bzQ2lxIs8saYAVgvJz6HaAfTP41X17kaVLRGtTA3pqVRXbNq18U25urqGZ1kaLBPljcF74yDzjA7Dn17d8MZGXxs86pg5JWpo5XxDrttrG19Pt/wB4G2MZAU3Ec7SDjjABznvxXm4mpTqtKkj0MLGrSX7xkNvYa7rdm1tBcWdtInzIDAXXB7NhlJxjH3hj0rOGEdR3eh2VcVGCudxoulyWtu8ciRhSFASPnHtn8AenevcjhIQpNM+cqY+VWslFWOZsvtEnibV421L7GbXyjgwceSQSACzHnBUnGBkg7Ru58rCuFOTPVxDqOKvqWbdZ72/1MG5SWNwv2UPnIdQSxALEHqvbjrkknHPUoupUdSB0U6yp01TmV9aTUNNsSNHs1juLht7rjC88bVOCM98Ed+nJry5q93Lc9ZOyUY7Hc+EpL3w38Mbq+urK2nuLKSJFt3XzJE3EKCWbdk/5PevJnaMj0LNxMGLXdTug19qMv+i5JWJFAAJC4Hy444HX1rpskvdObmcvdZjx65NPLPJNZzEOS+EkwR0G0fN+I/njgfSZfXduWTueFj6LSui5eRJcq93c6bEjpGEiaRF3oeR15xjJIOePxr26tOM6d5I8KhUfteSMivYeHWFnZyRQLC/G+3uJfMMaZyxVwCSTjP41EcIpwTgy54z2VRwqGu2hwXWnR2l5DHJHH0VGPHbqMHOCfTOfrXrU8O1CzPAr41c/uF2K3SGNYkX5B2PP8+v412xpxjE4Z1Kjd2xt3Aj27B08xQpbA68c/nWGKSdJo6MFNxrJnE22j3Go6vdM2J4Fk3RxTSExjH8C4I754OehHQ18lRhz1HA+5q1406amb/hjQZ9HE0lzN5s0rH5UfKLz9Bz+gr6LDYb2LufLY3Hxrrlsb2OQMYzXqJ3PBtoPUDp+OaqwJ+6A568D86hjTHAgtu4we1SmO47YWb29+aGwtccFO084A9qDVLQXHcYwf8+v1oJjFdRwUE8Hn2NK+hV2o6HI+PdQt9LisnaJHczjG2MO27BYcH1CsOc8kdOtfJ5hHVdz7TK5y9neWxl6Xc3lnePbWrBdQ4MtlLGsZQE/e3MRnPBx0yOh5rPDJclpbnTXTb9pHYr614cuZ7eKJimn3NtMrrJuXZLGQ3yFiDwWIycZ9PUcVWg4S5md1DExqQSRKNM00PZ24ju7a/lLLIYJfk2HGQ2cqwAHHHXPTPO0a9NR5ZHPOlOUrxO91eHS9H0C3NlekyPbPLNcK0ZIIIALHHJ4PbHyn2FeFiYyrT9xe6j28NOEIWl8RzumXV3eag6NpxtypGEkwrIMnBchueOwx1zzxXp4GM3JanlY/lhHnkdrY3YtbqN3VXUEbkbocE/l/SvpcXhfbUtT5fCY5Ua7Zk3OoPfeIlSaV3bO7YAFA+9gsc56dBj8e1eBhOXCzcZH0GLUsXBTgaH9uXGnr5MMU0+/5yqDC7QSOCeByO3Jxmu3EQWIknT6HHQbw6aqdSO4uYhcFQjKWIHyrkDOO3pXXDEvDRSmrs4qmBWKk6kXZG14TW2/tmOWTc0SruQMpHbqePfoa8/N3Kth3OSsdmUQjTr8q1PIdL+IcVxbGF57e31vV/G2oR6heXsbNBAIp5YoggLfNtWCEA5xwOmOPztK1TmPvbXR1vhPUn0tovD88T3umXMpMdy2Y2BJAXbGR0z7jGAaqo5Sdwpxszo/EKMbG4sox1ypxkt3+b6cds16WDq04v3jjxVOrL4TjtPXV1lRoEtZ7VEy4edo3WTuMbGBHAOcjH619FQw/wBalemzwsRiFh43qrY30814080q0vfZyB9DgZ474H0HSvr8JQVCNmz4XHYt4uV0thwK85wB65r0LJnladRwbK5zknkDOaGr7FxkkQXts15C6CQo+eHX198c/kRXnYrDKurM9bCYx4d3QkOlm70oR6lcS6hcgeZLLFiASEDO3APC+gJPAGSeSfi8Xl6wzvHqfd4DMFiviZn6j4K0m4hSNlmjRCGEaSFAcDoQPvDkZBzzXLPCVqMPaPVHfTxdKrUdOOhh3uoPp17HZ6JYC+V3WCa5ikZmjzjqQCABnJJ6+o7xhqFSvMWKxEKCuV7vxF/wjM8UWpqLS7uCR5kZJU4yckDOCTnoRkHpXp1MPOkzjpYiFdal7R9ctru2F86M6ynaplcb5FB4PcjPJA6965/aVFL3heypWfsy6dUNzHFLPIscDHcuUMe5TjBy2ckcDj1969Gpiaskk1oedDDQi21uXk1Qu9x+5cJGcBx/Fxk/QfX/AOtXoxzOnTpct9TzJZTVq1edrQoaXrkWoarbWzXUbF50GAATyT8o4A7Zx149DXz+NzKUqLR9Hg8tjSqpnvvhHwhDo2uX2rXEMck00A2FICXCIM/e9cngY/rXx8K0ptR7n0FZJXfY8ZvNMifxFqeqSyi8urq5aZphAIDt6KpQEglV2rkkk7a/SsrwHs6aqM/Os1zNyn7FGhptj/al9DbK4XzmVA78hcnqa+gxLhTpOVrnhYacvaJMm179nmPw7fvqstkLx5wIWubZ5Ayx7sqpwR1JPPvjNfGxrUJqXRn2lSNdKMkd7f8AhCx8J6FLosb+Zo9zH5XlykmRGbj5SCOcnvn+efk69RcztqfTYZSnFOR4t481KaTxFb6TqdlcRWF4ksNvBbOxNwU28SOACmFyQF64YEkCjDc9Z2OnEP2Eblyw8J2Om2iW8djFF5iKuEXBwAAoz1OAABX22FwFJ071eh8RisxqU6qUepzfx58DWmp/DrWmubaO11KGNLq3u/MaMhom3qj7T86HnIxn8gaxxdPDtXpvY9HAzxCuqq0ZzXgPV4JPA9h4y8SJJe276cl49rZRvO7lk3HYuMnrwD+J4zXyc68k/dPfoU9Wj034b/ES01yytbO68N3dmLm4URWqKJp4QzHaZMEBcAruC7tuTgnGaunQr07VobmNWtBt05M6LxX4MvII7i8tYi1pErPJJvACgZJJ9AB7114jGSk1fcdDCKmuSL3OE8L3i2S3N094q6xMpVFuQAkCn7qIdnIzyWOSScngAD06Xs6uGbq/EebLnhibLYk0b+3LS/htb64imiAJMtuu4StyS2SP5HpXq5ZOajy20PEzelHmc6cjpXTerK4DRt1z93B4/p3r6hxctGfG0qk6crpnmMXw70bQtR1iCWBbfQtXnWXa8x8tZ2O/gE7VG5cgL0yTyTXx+KwkKdfmfU/QMPiqtTD3WrRqXngzTb1Ls6XfiLUreMBZo0RmTnO3JBGCeOMfWuuWGp1YXRzfXalLlVXZkOjeIp9An2X1s92jR7VukChQ2eA/JOT7DGBXn0Zww0mqh6WJpSrK9Eu67qKaraI1z8rS5CoTkKpPqMdqyq1vay02NMPT9hBuW5p6Tp8+nRRRLIu4HKrESRgDgHgZ/wA9a6IXoLmi7nLVhCtrJWNq0ury32RyILjHJlEeD9OMDPpXZTxWInrY8ypl1Bq8XqZ974qE0V7FDutZ4+FeYgEnOOBzk/hXoPFrlt1OBZfyTvLYwfC97JPqrzXMUl25yHkADFT2yOgxXFTlKpN3PUqwVOl+6djf8Z200mmJJaxgzREPH8rYOCCFypDAHGDtIODUZpSth7jyWpJ1WqhlfD288ReIor++uBYX2oRTOl7FphZYrYknC7GJYYXHBP4mvl8HmUqSsz38Zl8Kj0PZE8Em70OG6gk+ZxuJc8Ba9SjnEp1VE8mpk0I03I5K4Uxu6BvM2nBZe9fb05KrBSPicRH2c+VDQjrlimCRnkVpzaWOXZ6DjOdhAAH+e9JRNOZleeJLsKksaygcgPzz2/mabhF7mtPEVKGsDz3xJ8JLG+1d9Q021jsbyeNo5LiLKgnOQWAIBPTryRxXk4nCKTvE+lwmOjNXq7mB4Xh1zwFq0lvqtitxGYHcXkBHlEDHBBO7J5PTA6c4yfL5KmFfMejPlxMVOD2Oi8E+HPtsk2oTYG2QsQOFPvW1CEa03UkcmMqTUVGJ2VvrdreTvBDcxyOhwQp6V70atL4T5qVCrFOTRb3knBzjrwK6ly30OO0uo3BPXn605JM1hNxZlQ6XFbXc9zJuO7G4DOPpivisfg5ubnHY+9wOMpTpKLeomq6l/ZDRgwTyrJlvMiXeqD/aGc/gBXBhKuIheMdjqxOHoS1k9S5Z6lFdhAC2WyPnUqTj2NetHM50tJnkTyuM9aZpta4hSXzF2scdc4rZ5zTa0ZhHKKrepPcwi2YqGDHB6V04bHLEuyOXF4J4dakJcLwTxzzXrHnr3VqNErA9selNiiORxg56k85NSXoSGbGAMEeves7FX7DC5JbrRYpSYm/nDHk9KhoG7i7snP8A+qixS0HknHIFZs1TFLEnpx/+upK3GY45OMjmrvczSszh7QPok1xHc6bb3UAyMP8AdGQMkbge4PHavgqOJjQXvH31ag6l4xeprG3t106K+e1Nl56ebaulxK0cqDAOwpkA5wMcYyPUV2vHqqrHmLAcr956nlPxa0XxBbarpF9o8dpe6VqM39n6taG4indopQF8wt97MbbCMNnIxg81xOd2VCjyTszS8PfDqzvtLstO1e+sv7bjL20tg0boFlzjzIwhDwswUFsHaxJOK9ajQp1Ia7mWLnKhL3Dzj4j/ALPHh/UdSvrnxLpkFvOwGby1KwNtB2l2dFAZSNuXYEg9cV5dbCqEtDqw1dSS7nknj39iHTL6E3nh7WZbNVbmO/j8wwjjaGdADj/a2nBOeRmvPnQlHWJ2Kak2jhrDwt8Y/gj4aPiS4Uy6BZyIIJriR2UIc7XhmXtkYPTGRxzWdPFTpysbVIXhr1PUvh3/AMFCYtK0uS28S6MhaeZWe8niMkgIAGWkU5ZeuMqfXNetRxut5I8+thYtLl0Z9CeAvj14R+Jt1HfXOoabbxjasTW8bIqjHGJlPynIBw4HTrXVRVKtK8jnmqtKNty98TvgBp3j+Nb2OSe5ZMT2ptbyWGSKT+GaOSNgCwycEg8Meua662AhJe4eXSxlSE/ePPdFm8Z/D2+vddGrap49861aC68O6pMIpo449oXyZVXaX2rkAqu7LDO7APz+Iwkqbuj6SjjFJWO48M3M3jPT9P12K0vdOk8srLb3TKbmMkfKGHzI6EDIYcEHIINcUoNK7O6Di9WR+KbLUE0+4gtFku5I3QyxRDazqDyA2QOB7jr9a1u4xOVrnlZGRa+Brl9XfXr2+WzKxCD7Kz+c8cWPmIOeJOcbge3OetJXbubtxp6Mr6n42Xxhp00OhQXHhponjgtWvI1iF0w6qx6ZPX5Tn5h1zirnSl8RzureWh1HgrxnqF+dNj1S8/tqLQrt7LaLdo2gVQrMu7aFbbuTknOOxrP2D5XJaG8KkHJN9D3rxD4ru/FNvDF4bsILsyyCa/DmLcGA+RXRmGQAM5z0FeQ0+b3zul70rwOM+J93qNv/AGVFHHHbzyQGOe4tzsK5PzAbWIA4GPTkg162Exk6TSTPLxOEhV3PNrwLLbwadbi5s4rdCTJ9ouWklbnIjVM59fT09vqo4tVI6s8V4PkkpPoS+H9a0bTZ2s57a5jgeAmAgl3kYMMnbk43byeQOnPNKnyTd0VNz5WiS6l+36toVlqFrdXd1LdSFLFyQY1Cl8tnC7TkA8njgZrppw56m5yTfLTujVu/AV7cw6rNdxXFjJeyiVrXTvKSOTCgBSfMXcccZG3PfNerKkkjxY13fkZHP4Dn8caDp9kbL+wf7OlDWeo20nkzQunG+MqSpBI5ByG75rL2Un7yO11Y0177OL1PVLnUvHFxoOo3Mlxq1tcJbvGxCSeWxBV1PZXDZBAwMH6V49SUvbJPY9CjKnKHNFanYa7pfhXxTZ6zY6yYZkWAxx3auHukcpl2STr1C47HHSu2qqco3RxT9rfQ+ZfC+g+OfhZruv6do/iWysbqIxu+i6mHjjuYico6SAZGSQCPVxzya8KMqkajSPdUY1aS5tzr/EfxB1zwZrWnSfEHwxeeHIWwDd2redbjn7iyjenGc43FhnsDTnzKV5GNNQb5Inb+FNVtp7W2ie4uJI75pJ5NQjtmZ9u9sRoxXqACh9wc4xVxcJfEdHs3EoeOPgP4T+KfhvVTJYQ6TqQjln+3Rv8A8fD8hRImPmAA+9w4Pcg4Knh6coOxyyqTiz4HuLvxH8DvH0sNtM9hfWSiP9+AVwcMcAZUqThge4wcDJrwXJ0JWWx7FKft0kz60tNP8MftYfD/AE/xDqDSaZ4ks1TSpHhkQrCVAIxETuO7g71Kt2ycV6cVHEU79TGrR9nPmieY6FcfEr9nbVru2fTpda0K2szJugBaNIEct5kbryuGlG4sNy5AIAwa4qdarh5WZtPlrx5JH2X8Ovjvp/iVb2W2vE1YLO1rFcWsySQzSIiuSuzIPDDJXp3HFfR4TMFtI8DFZYvsnb+J5f8AhNtHSwtGcCRlJkaPIhcENG+R0Ksqn3zjvXqVJe3V4nkwofV58zOe0bwjrfh3WNcB0iDUtKu4kfYJ8S+czsXEe4AbSW387cZwM45iNFwjc1qYhTSETxVa3Oj614b117kSR2xH+kWbrhMEqC5G0suAcdsZ5FQ8Qoq0kU6PtLTgYOneNdM8Riz1Kx8m9gtgoUWkm+KR1BOCfrg46jjtXlOouc9qFKThYv6Z4Gm8Y6HN4ghuo4NbvA81xbxxKViOzCQkEdVxzwAT04wT6lOgqy5jz51ZUZ2exvN4SnuTaT6qsFnLMpWWNVXaFB4VcEg8Dge4GK550HCRvDFRnotTY+Hl1Y79Ts7dy0tncGDgHZs6oU46bTjGeCrdiK9TCz6Hk4xNanabtp64J6Ef4V6D1PE3WpznjDwv/bMEVzZM0Go28iSRSI2Mhd2AR043ZHcY49+apC+qO+hU9nozCsvihp0em3CRk3UtkDbttYSSNMpKlNoJbgqeo6/WsPbpLlOuVCU/fWxdOh6l4uton1iBdOCoSIRgyKzclwVbKMOx6gjPBAohSc3cJVVTVizBo2p6RetcrcNqYClVM0xBTPqOh6devX1xXQuamzjc4z23NHU7i4gtYrqF1YR8yr2fjscZ64/PtUVaqcXc1oQaZ5B4v0mHW/F3g++sbS3uLqHV5I0gdjgMlncEMWHDBHKHGcHj6V8i4c+Iutj6tPkoanqEVjNpmn3N2sfmTyRiSSOInG8A8IduTnAHPT+XtVsJaCqRPJp4xSlySOf1fUdO8ReE7XUIZkyys8ImUhgdzI6svDZDBlJHdT1FcFPEznLlfQ9B4eNNc0SnoXipPD2k2thJbuk21UgVUIEjnG3pgZLE9OmMfT2IYr3eU8urhlWk+fY6zTrry50ju5YZL+VRxFx8i56d9oJYc9/SvUoNTVmeRiE1HlWyIfEmji/jM6RLLJGuWhLmMMOo5GMY5HpSq0Yyd4mdHESjoyro2nabbL/abCJZowy7o2YLGvAKkE8kEdxkVUWoLUupKdXRI2LTVLe/kCRMSzRiXBBB25wCcjjOK6ITUjzp0pR3LJ+px19K2vfQ5uohJ9P0pSuojjrKzPMvGejX+qXc19FfGJrJtyq3zRMgJJjZQCcYBPBHfqeK+LxcHUm2j7vAqNOml3ItDvl1bTJL3UV+yx3VuJobEITtB6I7AfeU/KeeG6EjBrCNKM4+h3yqyho9jP1bQJb60sLa0vf7MhVvPliyf346fPu5YYLdxkkZzxXFKLpyudUJqS1Qya+j0bVIrvT5I0eGdUlZ3CI6OcyYAAVW6AHOeTxxXp4erGn7x5mIpSm7I1Li8nurqW4jurbSoiuZIY5skgZ5xwN3OAB3x0wa9KNT2qutDzuT2Xuz1NLw4upQJcxW86XNrBuVJZn8wlupPPpnscc47VtzS9nLUwdODlFWMKJJdc8TeIY1RorfTWSKOYFj50gQNLuzx8vmKOP7o5r5NzlBts+op04tJITweV0OW7+xWqvLeSNIssil5MBQAC4HIwB1PBPvz30MU4bbM46+FU9XujsrC61NtMa5l8tXZGkUYy23+FsfnxjJ/SuTE0pr33sddCpC3Kt0bnwq1lrfTtRtb0nyb4tG3mfLuJ6qoPfBJ5ySeewry60FJXidtOTT1GyeC9G0rUBdOzYVwdsjErliAoweh4/hwDyT1rOFSb9xIqVlK5z/AIu1nTbqG/07SbZoDFN5M15FGVVHz8zAN94KxOW55Vh2r08PCrh5c5yVZwrPkLNvINatJEljeII2Mg87sH09j0z+XSvtsPW+t0eWWh8TjKf1Gt7SKuZ+jLNY6r/ZzwTFok82S6XCxSE4AIBPXg5HqK6cPT9nJJMxxVVVKXO1qzpMAEDB+mK9hS7nzU1Fi/XihpEoa8YIwRgMMEdaylDmjymtOXJPmOV1jTo9OvTcGO4uGnwNsM7ICd3fnpjj+nPHz1aKwk+Z9T6yhVeLp8seh0lrP51tHIGzuUYC9OR0r3qNVVKakfMYijOM2rE4PI29OvI6it+l0cy2sAOQABx6ClqZ2a0AZx9OlMYvGcfnRoikKDnoSAKW4bDwxzzkD0NFhqWgKxIXHbpRYqL6DgcZ+vT2rJ6BzNKxzHi3TXvbrS3jGHhuRITxj7pAOD8vGeK+dzCm7qSPscnqqpF0pHPQX1zrmqRySi781QxRVgXzo9rEqAucdACW7j6ivNpczd2etVkopxWx0cNvcX9g8F/e21zJk4jU5ZQFAZc9OD7V3VourTuedQcaVWxianb61pcTyWyWjWqkKpQEMehOCTzyTyOn1rwKtBwiqjPpKdWMm4rc6LwdpFrBYyPqF5MYipjS1ikbDswIwx9OSfQZJ4rFTnUfLDRBKEIrnluNjspdPmmvtPvIbq5udr3Sb1HmbFCBwXOFyoUEZA+XPBr1qUPYaxZ5dZxxC5ZG7o13PfWu+VFUZ2gIeOnIOCe/HWvewtWdaNpHy+Mw9Ok1yvUzddUWd3Fckuu88MMkgDnI9T079x2rxsZQtWv0PoMDWvQtHclOps5VY7tpy5yo8nLAcD+Q/rxVU6ipp8gpwlWklMfLFLf2EYh855WkwWQ4ZW35z9AQPw4ro9nKUVPqZqtGE/Z9C94G1QX+qSh7hZrn/VuIsFUJBwSpJ64zz15+leNmdR8lpHrYClGM7wR4nH8MdF1HQoNABI0rStUubiSS4DQvcmKaQmVthTaT9/Ix1GOK+SjB6pn0PNZHUaPfLJrT6Zp1z9tm3NIlvaQRySRKAp+cgBVBBUgOQctgVtKk/Z3JjVSnY95tLmHU0tpVAUSb4SkxGC3TDYJHbuT+leWotO53c55j411CLw5rCm3tJLeGS5NuSIwzrIBwwUZLKcdQDgHJ4yR9PgJSprmizwcbCFa8WiOK7nvDaz3IISbmGGJSzPyMH0BOc8k5AOK9yOP5neb2PnnlsYJxgtzqm0q4+XbGXcgkIo3EAf56V7lDMaUlds+dxGWVYy0RetvCl6+m3F5Jm3ji/gkVt7n0AxknJrGpm9GM1GLubQyaq6bm0YmGwyjkj3r3aVSNSClc8CrB058pFdeY8RWGb7NK2AJQobaMgnj8/pn2rnxFCOIhaXQ6cLiZYSfMupR1NP7d027spAYLoErtDKN/dSOfun6Z4NfF4jE1KEnSl8J+iYWhCtFVo6NmZ4Q8HahpNyga1MkEMYijeSUExqF4Cr1xjjn2rLC46nR95muLwM68LRKXxW0CK3sZb6UPJMFAjg279zrkqQpBJwcfd74xnNdNXG08W9DLCYOWGjaRzvhLw5qs+sTQ2t84YgG5gmtkaGEqQRhT0O5W7/xcYxWSmoLmkaulzScYE/iW912x8Si31i3mvbWH/SIJdIgL/Icg78qShBUZ3FhgnkZ471OVZXcdDzXCNGVk9T134VXcF74QF9IqKt07BWkztKg4ABY57HGetfI5hCdKfNE+owNVTjysdpd3paalNLb2jxXkRdYvNXI5xgoB1UnH4AYrKlTq4mnobVZ06U7s9CbVNb0fwbqurXhf7VNEsFnbjcFUYPzhQDt57tzxg9qcKMVOKS1RxOfNdt6Hkdmk/kL9qYCXqeBx1644z9K/T8A5+xSkfmeZxpOq5QLCLtbdjLD14Nei4qS5XseRCck+bqd3p3xd1i0glSSOG8bb8m8bdhxwOOor5qvksW3KDPqsPnEtIVFocDq154h8TLcS6nrk8c892J2jtlQxLErYWJVZSVBXBYqQxbnOOK5KWS04RvLVnXiM4kpr2ex2lzPoekXtvPq9mup3j2YuElb5kG3CgFumTlvU4U8V85Uozw9fkjofU06/1jDKc+pwusfEyTVbtNRmsbe2ZJfLiSOMhdg7nnLEZA4x26V6cMd7CjKMtTzZYD2taMraI8W+PvivVfiNf6Z4SNlrGnR3ci3Ny9tYlpJbMsoYqoJZclogCygDzBkYr5v2lpc19z6iUFyWluakVw/gzRtA8OeHdHu49H0qeC3urmNUUNE4ZQjPJH8xIB3YIYEc/eUUnpURMItRdtzv/h7JFqV9c2trcSiZPuwSqU2ryQRkDcMA898V9JhMVGOkldHzWPwsqusHqj0jyr5/BuqGFY55p1+yM0krMwjJA4BOBgk/5FcGYwgq6nE9LLlKUPf3RyHw++H0uveINQa7jMcUaGK3Dn7hwPmAwB1ycc5Pc9K8qtiXTasz1Hh1O/MegN8K5ot8736i3hAbdJHhsY+bvx2/P6V72HzqbjGmkfO18pppylKRxbpCzvJCGEbEYMg5xX6BQqSnCMpH53i8PGFRxgzhfjB9qg8IXj2bTpIil3MGzc0Y4cfP8oypPOR9RXzmcu1pJn2GRO8XDctfDqa21TRhqMELxi4RF8uRVyqgEj7uR6dCfrRlL9rH3mcWdycWlY0Lzw089zNcRzId+CsMiDyxjA+vOD3713YnL4Yh7iwWaSo2izzjxD4lu/D/AMQxoepafbw2E6LLpd2JSDct/wAtFYngMG6DuPWvCr4KdP3VsfSxxdOquZHZXniO50Z/IdBCuN2IOm3OAA36GopQnSl7zuiavLWp8sdyWPxtc6gYHtIvs8SAtIXH8ftj0PPQfzr1pY1OPJFHkU8C6cuabJNFsEvNT3T28j+YN7FgcMeuSfTPasqFJynzSNcRW5YWgdlHbpCBtRFGByAOcdOn+eK+hjSgtUfHTrTqTbuZHjC7ubbSHktCv2lG3Ijcq59DjtXn5lrh7Hu5JKTq2ZyFt4s1K3sV1gTW9jIsW7UYAxU4yA7IqjLNt6cdFA71+ZVaMrXgfo6lH7R9KWFrca74W0v+xbgS6fLbrJGZwY2lDKCuQQD74PtWmBlCE06hxYnmcWomVqPw31TT4GkZopEVct83IFfbUM1o6Qiz5CrldRtzkcjMro5V0YEdQBzXvU60JK6Z4NTCTg3oQj5mbqvoQa627RujjjC8rA0IB5IA7isnUi7WZ0KjNJ6DwIwDjkj0/rVyutTGLsyC7tbe6XEkasoydrAH/PbiolBVV7500K8qas2edal4LvI9en+yXc7Wl3sKQSEskTAYO0ZyAOOleVWouDSgfQ0sRGrFKZX0Dw1ctqLW118jI3M0a4Dkd8dvzrnjTmp6m2JlT5ND0iyjMFsqSyea4GC3SvoacZJWZ8xPlcmyUqmQNoPatb30OSSXQTygY2GBjHBz7/8A6qxmuaLiddF+zaknqIgEcQU/OxOTuGc1zUMMqaaO2tipVGmZ9/oxnuYp4WERjB+UAHJPHeuLF4GFRHo4TMHT0Zman5+kWEzWiNPe7wFUkkE/4DFfKzy1022z6WlmCm9DZ8G2sz2epTS/LIDGHUfxkliTj8OldeXNUqtjkxy9qrtFtoiT0+XpntX2fOtz4+tTaehGbdiOvXocVpF3VzPlsNZNpzuyPWp3FZDGypz6VVhbbBvxnjOOKGrDUmOBLEgcGp0KTd7kyQnH1FYSZuncmKbhgtx1/Wsmzew3B6c1F7jukRMxw3fBpx3Bo+b9F/aP0zxPoJtTpramkyJbl7G8t8QyE8SfvGy4wfTJ4zivzSb5kfojdpXPSYviprlta2baZBBqenTxf6yGZAFBUbXZeckcEqTzwTngU6aaM5R1ucn8S5L/AOKPhy20TxPMjaXvKecjeRLHLIRsbKqRwcHPTjoRVTk27I5Zws+Y4Hwf4s1K01PUNJ1i7un17w84tJtZE7N9rtiwMUxdBnHRSTkY68120atWmhuEKy03PQJvFNzqd7b2N9cyciSNpn+byUJCNkE5YYYnA61uqrqOzOenQipWgdBfW99opstKkeC9WVWzCySXT+VnBMEhGQv+y54zgHjnWULKzOWafM0nsc3P8R9ctvB0Pgu30h4dPguJS+oSSIscgPSNVJ3HuOmMEehNeLKj7/MeqqntYpHIat8G/hrq2jW0+o6Tby6w7M1xDpMbQSwAjj94o2F88kFWU8enPZTpp6ImtFpHkniT9iDXtEhm8TeCNTuXaZmlhtkvIre4HONrZVUY5zwMZ/Wu+ODm480TzJ4pUZWmY3hP9pL4n/AG+Sw8T2M+pafay7ZxIm1owccNEcENndyMZ5wTWsK9WhpIT9hjNtD6YHxk8IfGjwNd6t4e8mLxHbWRljiMi5cqBmHsXXB6YDemMVvVr0akdNzkWDrYasrO8Tr/AAw9zp3w6vYra5kjRUFzBMcuqK6hiibgp65Iyo684PB+dq8zlbofSyUeROBx8Pw50qz8TWfja81rU7fU4Yz50LXbss3ygbvJTOSF4IUc9SM81NTRFU5exV2O0PWX+IL3d/p1vcaRZW0xSNtTt8G4CnG9UZgWRux7Y5zmuii4panNKLvzdzqIvDE8+nQmGOK80sOR9ltiUcspztbI6A4xyR24xmvXi4OBwz5lLQ5fWPAmvyeJL3ULPUrzQNOnhWe7Ec8iR7gSEAAyu7qN3cDHoa8OvUUG0j0MLSbV2d7q0qadZaEFLx6jHvPnyuS+SCN2QeMZ78flXDyxlqd87wqaG7pOqw22mWou7KC/uxiOBsnc2Tgs+305xyTWfsbPQ1dRW1GaRoOmeKNU1HTYLuO3mgDSyTjfh1J65J5wcDoc4NbJ1aeiOVuE7pnDeWY9WaV1jljhuTHbEZk78kAjHocZ/lXt4dTS948ybitEdpocU1ylw8U5j1GKUrE9wBmQgZZSCSy9RX0OGgr81zxsTN25UXvEniaG48OXKNBMkuRHIjAh4X6hgcYbB/unpz7DvrVuRHixoOVUt+H/ABbYjQ4XuHjsmQ+QYy4IUgDHPGAeoJHenHExcbFYnCTex5F44s9P8Zaxf61Zy3NjrenyNFY6/bLiRI9oOE4w6ZLBlPBz0zXzuLbbuj2cFS5IanEfD3VvE2saxJ4Y1WK3guwRctdrOYre4twQVlC4JyckbeBk8soZc89BznKzPVnGDhdLU9l1L4Bad4ilstVudVubnWbY70vyoywI5TrynsScE55zivf+qRSuj5d42dOpyvY4u6hCeLl8O63YwW8V4ZLa3gu1RraeFFHzqrMojbLKMLz1+U8Z8qrSfNqevTqKa5keP3HgzxT8HZtU1fwZaz6xoNw0rHRJhHI0L5GXRs7j0OSp3jPIYZNedUpypO6PRp1VU91nbaB8Ql8Q6Vaypq3l+ZG8n2W3URPGmPmRyTlmDEA4HT0q4Tc46lTpx2R5v+0z8NtE8Q+D7fXJbiRbywu44buS2t99w9qeNyKXCsU5+UlT8x+bFefjKSdmiabcJWR4V+zd8U3+G/jqHS7hmbQtVmS3uGlIjMOWwJccjHI3DPTnPFcNGo4y5U9D24xVSF2fdviqxi8S2NzpesaUL/S2XykUTIUO7kHIPBwDyMHj617ToRmrnkVG4uyPm7x/8IfGPwX1ZtX8B6pcT6PFL9vntYz5vkDy+WkyoDIVO0Z6fxdAx4qtGUPeiXCsn7sz1/4NftKWfirwtpyatex2RvLyS2ayaYB0YPuWFWOCWaNgem044weK9HBY10/dmY4vCxqq8T6p0rxDp+rw7rS4SVcdAcHGOhBwR+Pavq4VqVSO58ZVwtWnU02OWi8JpqOpa1DeSPa3N3Ol18jZUgDABXoRgd+RnrXJ7KE3Y9D28qcVZHHa/wCGrnSp55pLaOJlTEksUDeVIhJw2/kHknIOSB0BrysRhHF3R6uGxqnHlYnhvxZeeFLq5RtNUfuzvBmAcuOSVHQqM9VJzkcA8VpQr+x0bCth3X16HoFj4oTWtPvJrq1a3t41kcOzqcgdOhPzYI4r1J1YThzHjxoSw0/3epyMOo3dsLe80sqsiMQytH8z7m3MDyA3XoSCOORivKp15J6HsSoKcbyO78M3GoXtw82ozRKwXalvAwIX1LYLc8cc4x9a93DtzV2zwMRBQ2R0ZJz6fXtXU43R5c3JNNHmF74Yt/Bni++8R3iD+ybuVZ2liZy9vKOMsg4MRAT7oJDDJ4Y48px5Z3PfpOc6eh0EvjRtTs4X0i2uJlkzmfyJGCIpAyNqkEkDjkDp0FegppR0PPnRTl77LP8Aa97qkNzbvpFwmQqjzV2jkZySwHQjqCeo6VMnzIqEI0nzLYonSdSsoJLAKXimbaAuCGyecZIwO5z6n1ryatOpLQ9mjOlOzZwnxI1RvAOjaBG0F5J5mpS+Y1pEHeCJomQuRkNtDzKDgE5b6CvBdSWFq2sezLkrQtEu6b8UbTxZezW+kzSx6XbKFXMLrLNggEbmwEHqxPHvnj3/AG8qsDwJYWNKfNc8+1KGLw6lzqWmrYeTqMxWa2cEJC7YBdWXJDZGRxgA5JwM14kk6crntxiqkbXLsOjeIPEMkmqQahql1qNwoihmtyiRW6nPIXYxPy5Uncch+g612UououYwq8tL3ZbHYeC7yY3ER0uyaQRxukzNIHHmhirZcKBgMMAEA8Hj09PDqSe55+IjFQ12OvtW1xJEhW0dEWVpZXklQ+ZkkhVO7jg9favTjzHh1JQWxW1Hw7Pqv2p7i0aN5OU8iYDBwQCecE9ece1RUhKasjajXhHViwWuo2N6XtYWkDR8h0IAYDHU4J/l6e5TU6ZdSdOoi2h177ZZPJFbiDGJ0D/MCccg9Dgk59hweldsZOTPOlGEU2bmeOcj6V07o4FbmuY58M2xNyS8g8/qpbIx/XoK8yphFK7PbhmNkoroeaa5p48NeO4LF5YU0u8G+OCdjGjzFkG0OOFY5O1T1y3U4B8SVB0J3ex7lGuq0G+p0TXmhrZySRAWt7AD+5eTaxPp1ORx2z/MV01JYaVMxpyxDqGEsBlvl1CGDyfm8sq6+Zuj253hQRjk47dDjqK8Wl7P2nkezV51DzJtbstPtLlUtjsjdhKksallDHgq65GVPsRg4PPSvTqVKUV7p5cKdWT94m8MXUNjIlvBlUYESCRVVW5JGFUnA9ec/Nj68s67acYnRHDa80jV0vRbbRtY1MWryPPes95JHIdxLlFUFc9sIBj2rwqjcZWkexCKcbxH2tncadbWtvZQFokhVVdlwc9SXJ9Bnjjk12UHGbSiY1+aEW2dPDCVij8xi7gDcwGMnAHA/SvuamCjWo2kfn8cwlSr+6SX+nz/AGSCa00w38kTM+baVokTOXJOAxY8AHjJyTgdD8JWoyw9Rxasj7+hWhiKSknqVYZl8S2c8DwGSWF/NjWVCpU4GDlgMdfrgj8eR3pu8Wdi97cnk0WWOFRK5aJ8hl3huc9CTx6598/h6+Fr056VGeTiqcovmiU7jT7hctb3XlFUCCNk4BAJ9j0+vGK+kw9H3W6bPmsVWkl+8RDoj3bxSfbIzHKrc88E9x+mcjjBHeu/DRkn7x5WMqUqlNOJogcjJ54P+fyr1UeE2GOoH402SNzjIz+tK4XZj+ILJ5lt5xGGSFxvQ91J579uv4GvHx2HdbU+iyyvGkncz7W1G5ZbDVmKSfIsUy8jnkgjGfTt90c9a5aTlFKB6dVwlBysdOF2qoAGFGBntXvwvY+OrStLQXae/wB4dRWi2M+a+4ZPAPHtQFxRjk+nb3pC5rDuVIBIyevH0o2DnuKACBgjPQilcSYv1HPWhs3voL1Y5yfcd6SJsyG9tvtVq0fK/wAS7exHI/lXJiaSnHm7HpYGvKlUsuph2cdprQjgvI2N7a5iSUfKSMdVI7YzXk0ZQk+Vnv4hVKSUl1NCx8K6fp0jNaxhZiu0M7E44wcZ9RXXPDxdNqJ51PGSVVOSBIPO0yW1R3e5tiTgA8HHAOeDx9frXnqhem4y6HrrEXqKUWcV4gtpJLohIrm5hRioaGcq0ecFePzHHPHfPHzdX3J2R9RTtOF2XINRi0e4BumiPy5EfJJA5wemAAc//rram5J3Zy1IxknFHT6Z4rXUb77OiLZRRxiUvKpwwPKlen5Y7H2r3KOL+zFHztbAbykzZntLbWbaOQEhXXKSAcj3GR/MflXfVpRrwt1POpVpYWfkYF3Z3ek3qNlpoy2xJFj+dVxnrj1zz06eleDVw0sNqfT4fEwxJs6GzizFvOYjKeQseWx7E465B7dvxr2MPUUopM8TG0nTqc0S/bCGwvopVVECoxYoOdoIP89x/GvCzrlSsj2Mnqye5414rW6k8H6Dfa9bGe2a9iF1HAyovkvuV1Crjg52BCBuLAYGePMw9CDimz069aSbsYfxG8VP8LfF9k+nRTSaNrkcJWa3UXK+fgpl0JDuGUR/MCcYwQM114mlBLljscuHnOXvSPXdG8XWF9qOm/2dqHl3EjESW9vAyo8n95iwJGCMjHv1zXj1cEuS56lOvK9jrfEaDWLpLrUIUnJjETkoCHHON47nlhmvPoVnSbiejUpqSTKVlDHLFFKtuqzQ7vIOzcsYbqV7YIPY0SrPn8hqlFRv1Oo0/X9L8MIl1JMk92Tggvjb656n26HkgVVXE+0Xs4qxlHD2/eNjT45FzrN59tZhaSQ4gZGGxTk4J9+n/wBassNCUai0uOvrSdjmp4wzMQQ6hv4fukfjz+dfrmDt7JcyPyDGL987kezGM+nOa6+amla5yxhNt2WhVu9DkiaO8mhfaSCp2kFR0Pueccd6+QzGnCtL93ufeZdVnTjFT2LlnrdrYXAs5r1RI4+RZRkgdT0Oe/U18pVoVJqyR9RTrQau2TSafpfiLUEW6t5VZPm8yU5QkgZAz/LHYVrSoVqMG7GLxNGc+S5c0+xg8P20trbWUNtDGuVXzDvxu7/UjOBXdhaE8YveexyYjEwwb91bmVet9ollBIlBJB9CK+8w9OMaag0fnuKrzlVcosPDzJ4btoraxiSGziARIFQbUXPG0dsdvSufE5dTxHQ2weZ1KEtWVtN0sxzj99PeXbkjzLhwznJ4A6cDgCuWngKeGi21oduKzKpiKiUGez3mlzWHwkkguUZJghciTOVO7uD7Ht+vWvm4yhPFrlWlz6BqUMK3J62PISnzHI4znJr76k0oH53V5nN3F2kgjBJ9TW20TJK6QoU4HA46H0qXJRjqaRi5O0TqNF8GnWtDfUIpCZkY4i4w2Pevk8dm6wtXkXU+wy/K/b0ueoU9VubLTU/suK7uLPUbxCUiVoyAQMBmBbJALeh9s4NfPuvPFzd1c+ojRhgYqTehwup+GHg8Xaa+oRWt3PBFLdWr5V4nbJQvtxtBU8gEEg4xXnLD1KknBnqVMRTVOMl1OO8CXN9omrWuuazst/EGq6syyayI2eODT4wzQQEADCnJ3Mf4mGCcACIYSbe17Cr1o2vfodc2oaX440nWNINk8tnqUEkMkkTNHtBPJI4GCeRyc/nX0EKHtGk4Hi/XeRXuP8GWM9z4cuI7q5t7nUdChhWW5nIV2fkK7KuduQMhPTr1rCMY0JOm1qbSvUkql9GU9E8dwK8lpfma28i5+yiWQ/LI6879jDIUjBAI5ye/FKrSU17xftvZ+7A9ntbTWh4bNxo8kaahLjzCQAWyOXA4C9Qfwr5jlp+15JHrSk+S6OT8Q654onNlp5F3KnmCKZ1iyWkPRPyBPQYxyea+norC4RKTPEqQqYi8Sh/wiOqT6nJdXqmxgtyRFEz/ADNzyTjjBzXrQzSNWqoQ2PEq5UqdGU57nI/EzQLvXNJiht4rea281WuoLgHEsQ5KAgjBJ2+vpjmts3UZ000aZFKMHJIyvBlzfLpVxHapAt39rkt51jQr5ZGWCruY9FZfmPXrgZr5/L8TOm+WJ6mYYOE5XmjrdBtL2OaaS5kY5yhjY8gjBHtjk9K+yw3tJPmkfG4/2CjaBL4j8K6b4p09rXUbWO4TKupZeVdSCrA9QdwFelVjBqzPNwmIdN2OXl8M3ccaWct9JMkAAQSpvAAHB6Y6Hua+PxanGfLTPvcJOm6fM3qb+g+F4bS2BukjuJBhlDRgKME7Tj16flXqYTCWSnI+dx+YTb5I7HQ5DODsII6MwyQO1e57OMVoj59V5vRsNxzncatbamHwyZDeWK31pKuQPkJBPA9/8K8TNOaVDQ+ryKcIVLyPPrGaC0YJdy295eLI0beSgJJHbbjjg18PTjLdH3NVpq6O48F61rfgbSWWC5aLTUuHkhjRQSrSD5g4GAQDlsn19q4KtL2lRLZlQt7NyZ7Dofjy1uraOC4upZH2tK8tyq4UHtnjrzXe8qqqKlFnlrHwU3GRLdS6TrULXdlLGJGUhkZcHP1/PmptisHJcz0OmMsPiYNJanIp4LIczTXsP2Y5IKuOR+de087l7PlW55UMmj7Tmlsc/e/Z4bueKEGQRtt8w8k8DP0rry5Vq8+eWxyZn7GjDkhuUm/PAr7RaKzPi03djW6k8jBzzRzRHJSSuOd2bIODtHGe9HLHdlKrNLQiMStIH2jcBj/9dS4RbuX7ac9GyQgHuTnsK1TuyHdOwNtUAdahbjsNDlfYe1PluUpWDzMHrnn8aOW+g7i+bnr+R5qWkhqTTLWnag1ncJKqo5XOFddyn6A8Vw4ijGcW2d1HESjJNHqlsmmXPhN7+70IyEtuaKyXLOexAz/nNfnuJm6FX3Wfa4aSxULSRwWsaxYCSZbbSpbZixXF2MOh9lDED+dfT4FVaiTkzwsb7OhJpIxUWS5bEcZYnPABr2nP2W7PJ9m67vFEcilD8ynA9RXRCcZrRmM6UobjGbcpG3qeuKaTRmOBUEk9+lJtlKw5WBOQP0qRgZtp++M+mDS5blc1gM5dvb9P89KnkKUwYsRgHNJxSK5iN1JJ+YChRsHOfCV9+xtpVvr3iSbQvEkWj6lYukkWk3kstvLbh4y0agoSWHO3JBwUIJ65/MKSi4e9ufoNapKCuu5jeGfiB8UPgQLibxDo8mqeGreaO1m1CCDdETuJwxwVVjtzu+RuQec862lGN2dMasZpXPovwz8U/DPxZ0+e306+/wBIt2S4m06Bw88AV/vHj5lyFPy+mO9Z0LOeo60W4e6bfjr4ZeHvFug2Op+Bru3TxBYRyRQxrLsF5Gd2+CQHoTubBYdeOOCPqL0vZnyUp1qVfTZnAeF/il4R8eeJtMsZIdStNY0+QQ3mlzwNLeQbVy4ICFmTfgBjn6jivPpSgp3Z7VnytxNz4meNFbWrfRdEtpIr4hY7OC5lbehZgAwVslcdcY3HA61NerzyfKcuHoyk/f2PQ/AfhE65PonhzUzahIhk3czNHNduOWBZP4twJBH09a5+fmhtqek1GMrp6Gt4N8J6PeancWJ02CCUGcqYpgHjEfG0qAEbceQSeeDzu5dGUYu4ptyRf+HlrZy217i3jaW1lEXmEsSSBnJDEhScnOMZ+tfV4KaqRuz5rHxaLvjn4V+Gvihp72WtaalxJsPl3cQC3EQ9VfHT2OVPcHiuitThUPCgqkNUfG3xN/4J/wCr6PcNqngfU91ymSjWjC1lBzxmPOxvqrKSe2OK8SvgbK8T3MLmMoSXtnoexfC66iXwNB4OmvZz48s7Fbi+s7xDHIjElWd1xhRu249QQfevnKkJ05an13t6denejsaR8V6N4bilvPFWpaNaaij7IQJlMvUBjgtk5J7AfrSa5lqZzrQirR1Zx+m+LL+8vidZvobtp/ntNTtEURSIcmMY3EK/6E49cUl2QRTauy9H491XRdY8z/hHpVsY1Yvq6XkSDkHpGuS3JIzx9K2VScVZmfJd3Z1XgD4v6T4v+Edzrr6Tf3YgvHMGnyvl2eNRu68bQT3715la83qenZQhoOOr/wBtz/bw8p/cPdrp4iDyvEEJKqmA275c4z1BABzWkYWRz3blzC2fiGVbmOdNOENlGnmRXFxNtTp/EmOBxnv16Zr0aVK6uc9Wq0VPh/LpWv3F3rniW7Onao8ii3toS1u0cByUk3jaXDfMNwAAAwa9/DUKT1keFiK1SKvFF7xbbahoGn6Zo32hLpYWOL93VpWj5IDKSDu6jPIPUeg2xEOkTHC1nP4i78PRHrTDy0eORkbzbyGRCFUkgIw5+bI5Bww5yOK1w1OyvJ6DxVRLoaPi29XTrC70+IwtAhCtJEDl2I53jJ5GOuRjAx0xSxFW7sjno0/avmW5i+D9KPjSSCaQpDarGS8ci4kdC2Pr1B6kckVGHpO15HZiJqnGxY8SyaZY3FoLRXu4LGXbLE0CAlgcLGdiqxbOOuTyPUis60U3yxMsNOT1exw/jzS7jwjqPh3xY1vPZS2t7FDOJ402m0mZYpsq6csu8PzwNgIGMg4cjotNHZCcedxZ67c+MP7N065ggEi3QuTCizmNtoXaXBIOMKDjr1Ne3Rr80UeFiaHNJtDNTi/4Ta7ntJLAws9ti0uZcJIikHc+1lbGGxg4wwJzkZyTpc+plCXso2TOf+HtnfQ6rqvgrxVeLe6pbQJcW14xUzzQcLvyFBYqxAY+65ya5VBaqR2Ktz07x3PFPjN8HIEludfsbE3sCEzXlpFOIhcxg482BgVxINzllJIIA+X5TnxcXRlBuSPTweK5/ce5zXhfQPGOnWTuEn13w7LBgadfmG4eGNxhwssT9cA8BMHcQQO3BKEpU2elNwjqfKXxQ8G3Pgjxc1rcW8tqGjWa3LxlTLGxJR/fIHQ9PwrwOV0pWZ6VCopR0Pun4V/EQeO/AuhX8Vu6QJapBcySHKNPGArgEEc5+bnpkV9FSlzQOStTcXc7Hw9ajV76+KH7IvLzyB+HCgZT3wAOxwSRjtXZSi6mjOCty25jgPiL+yHovxG8T2+p+GroeH9Wa2F6Vhx5bMCFBDAZR84bIBH+yOTV1cv59Ucyxbpqx5UvxA8cfsvXA0Dxnpt9q0auv9n33nyD5N6khXyVbau8rtyVLAHA6ebJVcIehSq0sTCzPoTwr8fPCvxFvYZk16O6kBWTyYpVhlTzEDhBtwjlSQDtOCQQRW9LHa6vUzq4VKOiNTxr8ZLTRfDOoNqd+kmmTQBhJdIIWxu5Ujcd+cqOOxGOOvTWzC8bHm08Gua6PIb/APaM8L3KWWo6en2bQrrUhpyNdjfBZMFzyclkUgg4PygKcDHFeO6zquyPXjTlFWMXTv2uvDU1zd2t5dW80aMWtpf3ogdQzHOeSpKgcbfvEYODWqxM6a5WOOHV7s998DfEDRtWngcx2qeUqNJChVpGd9yqzljuRSFZhnA9R3rtpYqLMZ0H9k6bQ/EFj4bvLi9njcLKJWiAcHKhyMYJG05TB5OcA8Hr6tHEWd0edWw3PFpnYaLrl7r8M1zbxRqrMEQSSAhABnkDJzkj9OvNevTk5q549WEaStI2m0tL5IzfolywQqUY74ucbhtPB5A5Iz9KpU03qcEsW9oFSTRpdOV20ny4uC32Vx+7DcnK4+5nv25zj1bjyPQI1nP4znLHWNV1TxCliwkRoJQLmJAAECjIPJyQx4OMjhTWacnI7+SHs+ZM7s9B2HpjH411yVkeXzPm0OKa0s7/AMZaxJqKqwjtY4ozIx2LHuYv3wOqhvXivAcKUqvvnv0pVaVJSgIZIbOSSzsrS21LTd+2SKFUZo02k7Ci9eQeT6+1d9op2jsRNSq2bepymj+AtK129vbiG2uo7aYSF1uJ45kkZx90qQ7AYJ43gcDg9K5alKM1dnRCpOg0t0cTomv6z8LvtGjX1uh025upIoJ4vvLECSAXLEKuw4wVOME5rx/bul7p6nso4lKTNTwz4hurnUGtNPuRFbG4a6NnF+6YAtz82MshKk56ZY56jF08a4O6FVwftfdZ6NZeOvtc3kRafPLcGQxqgHUhSck9vunt0x9K+jpYxVNkfOVsB7PVnTWVwb20SYo8W4E7HUqw7ZweRXqQu9WeJVjy6E2Ov0q7I5uZ2tcaVwecH29f8/1osTZ21ZGFI4/DrVof2bCfxAHt71WiM4tRM3XfDth4k0+Szv7dZonxww5U9ivoR2I5rjr0FVR20MU6L0PI9R8LnRr+z0zULk2CRJK9pcrN/wAfj7lwCSQdwDcr67eM4LfM4rCuC1PrsHjVUehbSybXJLE+Zh7YhZhvkG7oRwCu4EjPIx7HJrwfaKm+U9503PW5XuNMk1TVfPilZ9Nt8xyWkbHMhXAIzyB/EOFznHPWuqnJPRGdVOOpHpmobbhrqW12Woici3nXB384yQen4HP0rVR5Hcz5ueJ3Xhqb7Rapd72u7pI5AshT73IPb32jA+lcGJftJqTOqhFQg4liyuzZMyyfaJJXbe7vllj+nA9gcAAfz9Gl7NJOB59RTk2pFh9Wm8/yixDklsrCWOOCTwDx8wHY5/M+jHEYmTVtjy6mDw1NOTN3SdSeIs7CaOGRCrYYoxGM9eo7e9exVw31ql761PFhilg6nuvQrQJrWoXBmlu4WtbYB2jMhUuxGMcdTjOBjjA5Jr5mtlk6d0kfUUczp1Y3bE1S1ma2jj0xYGiYDELn5lJBJyM/NnJ9K82MHQfvRPWUqdaHusr2cU8TS/a3jyuEwjg845yBxknHH8q+py7FKGj2Pl8wwrlFtFjG3HbrX1i5XrE+Eqb2XQDkn29qeqMpaLQCDzxx3FPcpLS4HIHAUjFFiRSuV+7njn+oqWr6FRk4PQwtTsYtNkOoh9scbiWROvA4JAHpkn8TXlVKPs5cyPoMPiFVh7ORoadqUWoxlo1kUABgXUjIIzx0z16120q/NocFfD+zZbA44AJrqbtseY1rcXGXGcAUXC1wAAxnB/zz/KkUuwoXAB6E0DSQnLc/xdv8/gfzoasZjgPl5+70FS9GWSZ55/DFItNilM5GB368jpWVRJxszWmnzJo4nU7ry7qeO0kKTOwnhk+62QoVgATyOfbtXxdWryVXFH6LSpe2pRlI0rLU49MtRO9vJLO+czM2WJ68nGAK6cPmCpO0jjxOX+1XumraeJ7G4a3jEoEkvy47A46H3J/H8q9eOIp1E2eI8JWpySOX1DTxca0mpW9zJbTLIYXk8weRcKRnDjjGNoweOeOc181Xg6ta0dj6ulNUqN3uP17VLzSZo4b2OSO2ePzfPSJpVXseQSeMKT8pwPzreWHnHRGMcRTnqnqXNB8SaRrghjtIorm3aQyNJL8zO4JX5QSec9hnjIx1z24f93pY8/FXkua52lvbw2sCwQKscaDCovAA9Mdq9qnFHzdSftHqJd2a3Vu8RG/uoPqORUV6aqKzNsPXdN2RzyzXmgyxNJHEonIMhycuwXkDsOD0AAwCfceUubDuzPcXLio3T1E1/WrW28u883BiG7ysFt4UMzIAASTtB6AmvDzKTxLutz28vofV4+8Y9+lt4z0DVbLTZ4tShmjktm3OzMk2C+87lzw4XA7YGOmK8iFWdLSZ6saUahxvw41y4vNfEV1pqRatp0MUV7FPGWNrcSKHby2GVaJ9rlWU9u5FbRxLjHUwlhnzncx6d4Y8CxWr3djFPrmoTvcho4GJjYEuquydlyFXeRXJUxcq65InZCjCl7x3Ph/xPFcTJHfxrYS3RkiFpM677hQoLFF3fw5wQRkYOR0NeXWg4bbnXCaqPUXV/DMRsJ0leO406YjaY5CJUJPyjjJyCBzn8K0oyh/y8FVhN/wzPn8B29pI9vqVvFeo5UCHYrORxgupY45z2H3e9bVLVdKZnBuOlTc6KHT9K1BoEWxEDQRlIguOgzj2AH+FenQozoRU73PNrVY1m6b0J9J8P2WpXxgF4dq4LLtK5X+X4CvXxGZ1qVJWizxKOV0Z1W3K52dz4c8O2llE86GJI8yeWyYaQLjjkZP0HWvA/tOvKbit2ev9RowjqtDE14aNqstpJNeLBj5WhgjO4Lk4BJ6YPNd+FeJg3Plvc5q0sM7RTtY5/wAW6Jp2pRRWljAiXJxJakFtz4Ukq2CB36fTv08ybr83NLQ9in7GasjE0zQNaSS2ktraW3hj5aNkDZIPI+7wPfP869mjjIyp8k5Hk18K6c+eKO3udJFxDFNPYJLe+UwBkIRkPYHHUf49K8qOIlSq2py0PT9lCtTvOOpx97FtuCoTy3GN0YBG09QfoRivv8Dik4qMndn57mOElCbnBaFdYlPTp2zXt8zb0PA5Lq73NjwppV9eazBJZWpu3hlSQ4HyjB7ntmvKx+IpxpSg2erl+FqOamkb3xYN6/iGFrm4L20UbC3jjLKFyF3hwDtZsqcHGQGx3JPzWS0o1KkpH0Wa1Z06aTOKVMEkgEfTAr7byPh1q2L5ZAXJGKfYpWWgpUMpU8gjFZ1488bGtKoqU7o7K68VJbeAng0eyt4NVxFAyxnaQpYhmHBG4LlgT3x9K+FxGWznXbauj7nD5lBUV0ONt7S1TywsKRuiCJJSMmNM9B6D2FfRxwcKNO6Wp4k8fKtU5JPS5evfC8+nx2+oTXQuorqPbGWQ5QAjII/zmvFwy5sQ7n0WJqL6vHl6GHquoRaHaxRugkLD92I02jPAILZIz1PvWVLE0sNUnzF18PWxNOPJ1KOm6u17qbRrawqrKFaRSSy4/hJ9f8R6V6dLGOrNKKPOr4RUaajfUZol5ZHxHrNvbWUsd4vlve3RJEUkhBK7RzkgEqTwePbicLBSxMuZXFmFSVHDws9TW1LwnFr+lTg2tvcp5geSN32kFcESH6YU59q3x8oU6bikcmWSqVql5s7tUk1DwPHr+iXMc0j26C3mjmdY/KyATknrwT2zmvzaNN1Ktran6Dzwp0/eMpfGWt21nFFaTW4uAUMs8tvu3j+LAUqFJ4554B45r6unkkqsU5M+Yq51Ci3FGXNdXFwrNNI7zOSZXdslm456D6Y7Yr6DB5XCg1KR8/jc3liY8qKd6MWszvH5oUeZ5fXp35/D8q9DGciou6POy7nddcrOctr3T9AmgupLG9eLUrlWRrWPzArttUs5B+UHjJPAA78V+VzqeyrNwP1qVP2tNc52NxamJshg6gkFgBj16g+3Svt8BmtP2a590fAZhk1SUm6exCkG7LljgDoByf8A61XXzFVJ8lPqaYXLFh4c9VbD5kikVdqfMBtYk9a9bDUZKKc0eRjcVHmtT2ERC5+XJJPQd/8APNd0pxhK1zx1CdSQLE2G6gf1q1KMtUOVNqXLIdsCq36mhy51oQ4NbjFOAT17+vas50+eHIzejUdJ3Rhar4bhlc3MUa+eoLqQoI3ZzkjjPWvmcVgZKfNA+zwmY06keWbMjRdUmtL+6e+uJ4hKhRo8bgpJxn26du1fMYmMoVLyR9PRtKHuvQ0byOW18SabPJebrGVMQxhSB6fMemehyele7g8YpJRmfPY7BcsXUhuek+AtCutWv/tAk2acmVm+fCv/ALJ9ef60s3xFOVNKG5hlVKpB80trlvxQ2l6jFKEvYgYCwSKNMA8/w4rxMswk5VE5LQ+izHGU407RepxQRYhgA8HP65z+dfpeGpRpKyPzavUlUnuQ3EvlQs4HmMCAAD3NLEVvZwkzXDUXXqKJyq3mo6dqUwdWmizkoWOAD6GvnaeZ807H09fKlClzHURSmWFHKkbhyCD1r6enUVSN0fHVocjsPWOSUgKjP7KM1bqwpq02RCE6nwoYzFe3Pv2NVCSaugcWnZiMWJAOeevatEkRfWwzd82OeP1p80VoTuNHA2/iMAU7Xdy9RyrvYAcsRjg8+tc3tYRdpM19nOWsUWdNESX8P2hGlh3gOgJBIz6gZH/1q5sVJqm2dWHh+8SaPZfD/i22Kw28OjXdjaeeIIBtCCXgZbGc9cnn0r8jxlWUazb1R+kYeklSXKVfEumeBtEhmu9XuobZ3dmZpZ/LZj6Kucn6D1r0aGZVNIUzCeChO8poxZPihpWj2slromlxoA2FmGCGX1yRnP1r6Shga2L9+cjwauMo4Z8qRxOt+JLnX7gyTt8ik7IwB8o/ADP1r38Phlh9Gzx6+K9trFGS7kglgc57HrXqpaHlOSHecM8jjuamw1JiNclj6elP2bZLqJMjMp757cn1q1GxLnckSXA4GM9qzkioydrk2/jJbA9zWbhpc6FJWBUaR+vJOP8A9VZSkowbY2npynlE+h6RpPxF0/xJ46t5UuNe0uOw0u5KrIkUgLMVnV8JuAfByCeVxjJNfmk8HOMlY/R6Ven71Kpub+rfCW90Pwzq99BB9rDXBmdorySGKVXCxkPbuXjwVVQSDyOSOtdVVqnDlZyWbtynjfh74A6AnjN/EK203h2980mOLw/MDJHIu10822YFcfLuG1cZCnPHHJh4qep3uo4U9TpvGHgU+N9NLweJtR0W/UFNlr5ax3LgDOUYHGM4IBA9uK1rc6WhwqCrLmPmrX/ht8ZbjWLFbq0iu9T0wM+ma/a3i28tuA28ASbhwckjPy5f0JritOJ30klC7N34X/tO2/gzxzc2fjTTrtNcEpje5upQ5e4b5V3BQIwE68EDnPvXbhakYNqZDtUXLA+vtM8ceGdd0JJLK/stX34knshiGZSerRoTnGR/DlffmvT5qLg2jy6kKkZcrOX0OwhvdTu7kX/2axSJ5kDph7gZC7CCeCpA+oPbHPNQhGV2dUpygrF6eO7s9Je2s2gkjvQl1Lbnk7lclRkHK5VVyOD2zWqxTo+7EiVFVVdnYeCfF81jZyNcwySTX0jSGaRyI4FOOncAAdM9e1duHxMqsjkxNCFKGhqn4h6NJdGGK6Mjj+KJGYA+gb17fhj2r3FXjJWZ8y8JKT5nscXq2gabq3i+41XU9PlttQKxvZXAvHt5o4jkEquQedvOBnGc5Brx6tGE6l3sfQ4epyU+Wmee/Fr9jfwr8Xzea3p99LZazdsZEllXKF+n3lG5Rkf7Q68Gtp4CEoe6eX7apRq809j5RuPCPjD9mfxnFB4qOoX/AIUZfLvLR5DMpgJH7yHDFXAIByOQc5ANfN1sLKi7n0mEzCnV9x7ntLa3ZxeCZPEvgnV4ruC5uV8q3njZ7O5YMQcK2JIJDjBK5B4JTPNJSi4anXOM4Su9j1D4FeMr3xHo+q6h4l02bw/JCzJHLfBXiJBKvJFKAMr6lvQ4ODXmykmz1HrBM5zxxo8/hjV5Na0G4tm1PUbhIYdW1TzZrdkZTiNJFJEYbAAZhsyRknit49Gjg5tbHp0nwo0PWNHV9a1XUyAVwn9ptCXlwrceXtUqucchhx3yK9GhXTfLJHJXpW1izgdb8AaD4eudSvdCvzeX9ttuJGs5oxPOhI3Rny1C7wASCwJzjtxXpv2cWnFnFCdR3i4nUzfDm9jik/4nFzcLfxZE8sVqXgbAwDvxtJBJyGUN04rdzhLS5yypTjK9rFWbwTrVpodxGPEc32+4hCSrFYvaNKowA0o37JCAcbuuAAGA4rOrWdOPLE0pUVUnaYmifCG6u4JXvr8pINoWaXfEqOMZMeHGSV7tu4PY5rowsVUV5GeKtQ0pHWePm1PR9Ijnt9IgvIrVRCJNOu/LnhyQucPsGMY53E98GvQnaCsjyqTlOVqpz2p6PJY6QssMl8dRvYllVLpmeOGRTvBCBio5ABwPmHXPGPMlGV+ZHtRcYvlRo6lt8fLaaTrWnO1tNFLbvbxH55Djrk7QO5B6/L71bi5LU53aLczl/AFidE8SS6bdW8XinVLOV4JLmdTOxLEFHYMW8v5dwJRQpxzTovWyCo1KjzI92juNJ0CB3VLW0yBvK7V3Y79uOte2mkj5qXNJ2PM/iFHdeLYB4q0QvDPoAaSNVl2m8iIxLG2Puoybuep5I5Arza7966O/DR9mlzGs+nWPxm+HUBsJDZhoZEhUNuMZK4AJ6gjI/PHPclFYiB1TthKvP3PG/BV7B4Ln1qWLUrnw9qkACtaWaxvDPIXwAVkA2EOCMcA5GB0ry+VRbien7T20bnzV+1h4Mu5NUHiRpEeW3SCK6hWJ1VllDskqgAqi8bcHHJQjrXzmNormujvwlTldjJ/Ze+LNh4W16Xw/rcSPo15MLhZZJAnkuFw+SccMoHI5BAxnJrLDVuXQ9mtapE+wYtQktp7eeCWS5t5MmMQqsyNERxn17kkj+HnivVhXcXdHkVIK3KzW0nx06alM1ymyYvCUYJtVBFkkDA2kFSQQP7y16UcfpY4KmFUkYevWVn8Q/wC07LUYG8Q20qnOnyWxZCzHCMzDAjbpggg/3ehrhrz9ujqoUVRWh4T4/wD2SdU8Kyy6/wCBNUu7O9t3YxQJM6zO3KuIpF5zgsCDjjJ3Dv5UsNbVHfGstmeYT/Bnx/8AEjWJ7iDQ5fDekvMkvkX00kcUO4Bcr5x3vwhJxnGR0FJYaU3YFOEXzH098NP2I/CHgzRINf8AFdrd+Ip3hLfZJ5BEinqrFBggnPXcSuevp79DAxpK8jz8RjOeXLA1dY+Dnw38bxW1nB4Pj0qNXZ1u47lkZGVdxKsxLHlcDOV3Yxya58RShUdkFCVSGszyHxB4b8beBfEV94l0XU77xrp0FtGdQtL+fzruCOPdsHmAscp5jDkKcMcqVyw8idGVJnpQqJnonwS+M9r48gu5ZtMOk6/p8aTX0Jj2wElW27C3Q4AGG5PC+memjWa3FOCeqPevCXjWfT7Zvt1z9siC7YHWRSG6Y29yOnTsRxX0eGxsYqzPAxWCdV3Osi8awXFpYBWQXtyVzGTkquSMnFerHExk0eLLAcuqOke7gjUb3Vdx2gMcZPtnr07dq6ZTizglSs7IZbT2lzdTGAxSSp8sjJhiOnBIz2/l7UJxb0FLnjGxFq1pc3cUa2swjYOCxOMEdcE9e3b1rGvGo1oPDuN/ePPfFenzNfXEZ3LePHMY5YyR1AfHuGKheccMTnPB+PxKq06t2fc4d0qlFJGp8OtP0uW0gvEt5BqEEP2SWeZ8+Y2FMgGDg4ZcdBgg4719NhX7SCPm8dCUZ6M2dW8E2Op30d9EXs7tCP39vgMQCMAdh6D0rpnSvockMU47nOeJ/DElre2McXlSWMx2M92Adsm0lWYkjuuM4PJBOBkjxcRg0pXPbwmNclYwI9Fi0e4vYbGOFJ2l3sV2ASM+GaTjk5yPxHvXhVafIz6GnNyZa0G1Phu7WYQx3Wo3Ujyzq0jfICMIoLEhQMc47ZHoK9PBYiztJHBjaMpx0PRbW6juRtV0aVQN6oQdpI6V9hTnGcbpnwuIoSi9SdkIye/b3rdM4GrCMozg8ZqmyG9BjDeD+lNDWsRBGGx0x7f596COVDdpOeM/hnNVcOVHJePLb7bbxQXSKbTJljfv5qqSuG/h9DjqGNeHjm7O59Fl0UmrHjnhXxRe2tjrGnX0cdxqulW0c12MMqMWwXTeVwxCMDxuHOMnFfGSUXLU+1XNyqx6Bodzb3eiyXdoy2cICs7MNmG67cHGTkEcA9D7Z7KdF3ujGpWWzJrnRLYRPefZIvLaINt2qYjzwxGMHr6Y4PTpXc6EpO5xfWIxfKXvAZaC7ktbiFIEiI2hQEBJAABUDAPHXucHPevFxcJRZ7GHnGaNe+lhgMsdnP5k6FsknKggjPHfHOPx9aWFqWaTCvBNNo1rdSIVLP5hx98DGffH0Ar9Dwapyppn5zmFWrGdhxBbn8ya9R+6vdPCk+b4hpUscc9Dzn3FJxUviEpTh8DGSQQXYQXcIuoV/wCWb5ZAeMZXpnIGMjivLxeCpVD2sFmVSlLlkMktl0onyot8MgBLIijb35xyTyefTPqa8Ck6eGqWmfT4iNXF070ggmjuoVkjbcjDg4719XSxNOaXIfG1cFOk25DiBgZJ4654rr5uY8y2tg/i4H/16AvrYU5wMDH060CY0oT79eSKpErUcdy52sV5zkHgdcVE4qSsOnOUJXRy+leFptC1VPsUoWwLGRjIcup3MRGoHRfm4HQY+lcEKThI936xGdO8zpQNoOc474r0eh4M7yd1sOVcKVPWgE7AFycDgn+tA73FUDJAwSe1BSFUYT0Jwc8/571DepXKKcADI/Lmh7jHjG7tk+vSgpMXOSeOOQB3P51MrW1KUmpKxzeu2sGm3tpfC3EqGTYxZ8bQ+ATuz67e4/SvkcfQVKal3PuMtxLqU3HsWl0JXmM8kkC25+Y4XAxg8Zz0/pmsoYSNT3rnTUxvs1axct9A053t7pYFnlhXEcpJOe2cdOfpXuUMNTgtUfM4nG1Zv3WVL7RPsJX7JErxnIJdiSpzlfXI9cdMd64sThnB+0pnpYHGRqR9nUNHSdSlvQyyW7xYLLvfgSY4OO2Pl7en5b4etGStMwxWGqU3z0zQW3jabzQi+bggMOuD1/rXd7KN7o8t4iolyyJwxBG1iBycZP8AnvW1l0OPmuxVbOD17YNPcSumIUikRo5FVlb7ysBg8557VhOnGb9466eIlTfNA5XVIYdGmtYxcCO8uJsWhRN0kj7X+XABJwiuSew+lfKYuhKNa8dj7LC4l4ijdi29w+s3rW1peTR3sdwJr2QqvKD5ChHOQdrKGHQrweCKVfCwrUtNzWnXVOaVypo3jS50Ia3BrNosNuuUs9VRo38yYyPGFkiRiQVIQA8lvm4B4r5GdGom09kfUQqwsmQv8L/iD4h1Wx1DStT0rWNKuFMdwhljWOA5cB1OM5BADKODx3BzyuoqXw7m0oxmtD0u6+F9x4W8F3d4+uyy3FpA0rrbRZHQEhOC2OG7dueAcYPE8z1JjGK0RDpVnHa7dZvxJHbW8XnNEEZmB4/hAyT3xilq3dHRaWxnaj43GtzNd6ajSiZNlu8YI3dg2CBgdBzznriu+nPm91HJUgo+91LEN/e2GjyqkK/bdnMW7G4/3d2Rgk4/xr3qWEq6SeqPGqYqlrF6Mo6XqeuLdrJb27NHKnzLbgFsjJIySNvOM1pVr6unVWhlTwyt7Sm9TduvHlz/AGnb2mrWMzT/ADGNbafdI8hKgcdABkjofbvXjzcYe9TR6UYya5ap2mr+ALKC2t7S3ink1acM/wAvIXngsegA6etevg8yqQVpvQ8fFYKnJ3hEx9A+Ht3q+rvbz7ore1JR5ijAHOMquQDyMfpXXisRQqw91HHhKdelP3jd1rSbrR7mDT7CDUL9BEWe8jXcUJLbQCCAMc8nHavkJU3zXPsKdWNveKtp8Nr3UtUt7q4FxpyKr5mdwZPmAGDhj6dziu6FRR0cTmnG75oyOe8Zwafba8bKxvZL29iHkz+Z1Dddox/vdh3619Pl84RTkz5fMFUq2gZ9po5l1aK1aYRK7BTJglVz68cHt9a9B5rFU5NdDznlMoTjfqep+HtHuvCd1bWVmpuormQvNO4x5Sr246k56E9q+MxWYfXJ3ufUYbBqhC5h/F6M3H2G4E8ITDBIzgN0ySW9OMfX617WT4lKTR5ea4d14cy6HmbAKTnJwQB+HFfdU586Pg5R9lKwjEDgc44x71dhNLcBycnAx3PGad76EpJq4uSPlHPoKlwvqCnJbCoemMHB4HFTO0otFxdpJnoWoQL4i8LaRCs6faQFiRWwWYcgfKuSBweTj3r4GpiFgsQ5M+/w9B4vDJI8V1jRLDxP401awvbe3ju9DkjjiurGVxJKHUk+apG0kEsAOceoowMKWYTlNmuOxNTLoRgb1jpkGlw7YVYbhyzEbv06D/GvrqWDp07cp8bLMKtaTbHC/mu9UnT7AsFpHGoS6GMzSAncAOuACvXqSa4sNaGJkmermEnWw8GXrWeS1lDx44B4Kg5B45B6169WhSrRfMfOUMTVw83yne+Bbot4V1O3NvEYlJK4jAViRuIOODyT+fvXwGa4ZYWqqlI+/wAqrvFwaqnK33h2eC2iuX2kSNhVwMknJwBz2Fe3gc1jUiqdTQ8jM8pkpOpTKdpYT3pYxRM4QZZsdB7+nAP+cV7UsVTj8LPBhg6rXvIZY2n2u7jtmG9WcKw7GpxjVShdGmAvSxNjmPFVxqPhvxXeaXPaRQWyBJ9P3sSGO47kxj/dPUk5PAxX5nUpp1GfrUZOVNEFp46e7uVjms5VlifDGEHk4/u49c+len7OMqNqcdTyHOVOpeo9Dp0uQUeQCTOPmh24ZfaqwidKr+8iYY9fWKf7pk4APQEk9K+7VeCgrs+DqYWpKXIkdZoP2bQNIutUvLZZwFBSIqC3vxXy+PxLqVFCi9T6nA4SNGN66MS9uY9ZvRPbxrGJiCihfLHzdBg9Dk4/OvYwtWWHhar1PKxVGOIqt0incw/Z3aJsB0ODz7169OXOuaOx4dSDg+VldkycA8kfdrdNo5rajTg/Nzgeg5paPc2iryXKea+J7yM6xPGXeCdGEgkRAwUc4wMjn/GviMfBSrWex+i4GUo0DS0/Up/EqSQXbpII0AhZE2s7gcknJ75ryqlPka5D0XNP3ZnT+FY9U8P2wjbUHaMDPkofkyQQTjp3Ne5hMB9Yacz5vFY1UW4Uy+7Hn5vxNfU0MPTpK0VsfKVcRUqy95iKpZuDwB9e1buaiyKcJSkZ2t3H2PT3c5dhgICeWbOBjPvXFjpRVJs9TLYydayK+n6dd58y/A8w4YqO3HGf8K+RwK9rX2PrcdN06NmzpvDmhf8ACRatDYi4W2Mn8bLn3496+sxVb6tSvFbHxdCkq9Xl7nf+FtHt9Ei8RCFSz2oMYnlUgEYzjjjr6c18dj8bUmozR9XgsHTpzcGjE0zwbYXljNeXlzveOFTI6rhGlYc4AycV00s1lBJMVXLoSkznLnwbqsEVvMLOQx3GTGgO5sdc4GTjFfRYfNqbVmfP18skpXiYksLwyMjKVkHVSOnSvahUhWhzRPGrUJU2R8jg5HTnOe/Wrjexkm7HY+DfE9jpaC2m0mO4uJDtWcY3Entk9OfSvm8ww1Zv2kHse7gcRTh7kz0PQ/hzpOm35vGkNxdJ86xy/cjJ9fWvlcRmNerH2J9TTw1G6kiW9j02x195Ga1OsLF5mWzujiJA3Y5J59PzFfGVnKErN3Z9DTXuWRpap4V07xnpEMeqW0V0cZ3zQkEH1Cnp26134a0WpHO20mmcld/CbQNMkhea/mSAHKxqueOpxgcfXFfXUsyqwjyQPCq4ClUlzs5XxJeeFtPWWHR7R72ccedcFiq/TJB4+lerhp4itJSmzy8R7OkuWKOJkLFssuMcnivq4TTSR8vUpyvdibieq8etbGbl0G4yx9Mfrmld9CLLqLkKMDnFLXcvmiBIY5AOKrcUpaEqcAEHI9c4FZNmsb8ppeHQZddsY0YRu0qjcV6c9ffpmvMxvu0G0d2GalOKZiaZ4f1HxRobab4z0yyubLblLct5jI2OfmAxkcDcCDk5zXiwpzcLyPosZVpQaknqeX6X448VfCzxYPh39ok1jSr0STadDeBZLqE527UaTCugBHzA5XkMpHI+cxUW5ans4KpCvTOn0b4evpfifU77X9cuJWLsi6fbQoFjwBiNydwOCSwGMEHvjjCnJQR3KEbWZ3PhLSbFLOS7gt7e3s3/ANXLHbRwSSqMZMgQBSwJPb60p1xqkoao5/xQsb31rYi0hZDcQRo74ztLhTgZ42gcc9+9bUEqrVzknJwizivjL+z94K+K/n2bQ26+Itu9ZZPlW4HTy5HXkEcYYcj35r2vq1CXunhqvXp1OfoeX+LfCUnhTwZFZfC68j03U9Cwbzw7q2nNNcxgNkKbheCpwVDlPmBBL5Ax5lejGC5YHoxxFSrJTtoeb+F/jG/hHXobPxtol34curg+UVt7mVoXJJw6h2dACwBBwQcMAa5IznHS2h38sKifKz27SfFFzY+Hn1aMt4hjknO6XT4VEkEWRgPEGZiehyv1xWto3vcrlcbRS0O98F61rnie3Ij1C3gWVBsiSVDIy9ecrnuRwT0PfgepQaWx52Ih8zWmlbwnDbiz01WvEAcG4cu7kn7qHAGeenB56V2e19lNXOJfvI8p3b6fpWuyILy0ie8SLcQ2BNEGByM9R6dq9VKNezR5U4zo3sUNI0mwsdVksoZbp3iXIS4YbVUcAjGM4JPWilNSlyhOTqUdTI+K2i6D488LaxoGrQ/aAyYBSPdJBIw+V13Y5H1weh4NcmM9m6bXU5aNGcXGUD5b+Cfw1Pwz8E2WieILiXSoZ9WlfU5biVDBHH90BTztR1CjcCCCQTjFfMUY3bUtj7urUvQUFudhq/hm4+D2k6ZY6FdyaxPeaw8hjurlV3w7iWADkDbsXPy88nFZTpxlJpDp12nGMux081rcQNZzajZny7jCz2IiyssbYK8NwoKg5wxGD16Z6qUFTauRKd72J/E/w88OeJ9a0+6sXv7VrAERxWl1JArLsYbdqEYGSD65A7ZFKrHmn7pFGLhepNlK0jk8NaVqN9aWkl5qtjG00EUxVGuZWzmFZCMk9OvqvStVhJtXZzTxcYrmjucR8Lv2h9a8b6prdhrK2vhrW7CZm/sed8NPAccqzL8zIxIcYzg/dHWsoe4+Vmrk6tNSW53keq3SaqoWUBCNrfa5C/lDHzAPkcEZ7E9MVty3erLVorY3tU8TSa9pNpFM1ro8cjo0fll2R13bX+Xgt0zuXHTp1rqgnFaM5alpdCvpV5BqGo3VxeX6C3gBuD53zCRg2FBUnkkKSDz06V1U6ndnNOnpex0MvjLSraTTkLyX2oEr5jiMzCMZyyjaAAc8D8K9KM4nBySHPrMty32/VbX7NaRTF47SSIPOVPyqBH/DzznOfYZ42SjI5WpI6vRfDGiRRySx6ZEktw+9xNl2ByTtyS2AM5wPyq1SgtTkqVZpcr2IPEGu+EfA23UNTudK0c5WAXFyyRgHBIGcD3qnOOxxRlOXux1MiT4n+A/EZDx+J9L81l2K5uk3Y9CDgEHoc8c1y1EmmdUHKMbM4z4Vw2nhzxJ4o8K6XdzQwCKS/so0lSW1eJ2BEsZAzuy+04O3BU8nNcNGfsrnt1/3tCLa2PIfiVqkOs+PrePSdI1PVNWuLeOR4Le4gihaRAAJ5d6OCoJYFTgnPFefOcpVLpHTQpuML9C1q/hTxP44t2i8a3WlaTpWRbBrCCQiMlyoBaXEeGyEZQgxwecVx4lSa2O6jyJ3TPjj41eANS+HPiO4077BHZ6cl3LeWd/DCFaRflGN4wCEIGP7rM3qK+fdOSfMerGcW+W5pfDjwf498RaFa6j4e8QWmloVNsVa/kSdtrkZIOQpPmbAAVyMZHOTcJSkaVKaR6Kf2a/FWsaWr3HxAK6pDA6C3jmdo3VQqbd2VKjCxqxw3TnriutUp7mLcLanP+E/jD8QPgn40tdN8QeZqVjZBC8V4pEnlbtxdHJ5P3gCSQcDpmojVlTlqOKi1Y+wNA8a2fjjQ9M1bSb0XcElq/CyqwXcfmBUj5CDuB6/NnDEYr06dXnd2ctSi1qiFLwzaon2yfeLUgBHYMHO30PXHTHTjODXXCai7nPKnzKzZo+JvEWuahcmKTUI5yI0aGygjDYYc7mBKggqB1x9456VvUqOrGyZhDDxpu/UTw3b3d3Cw1J7S+maYqlzbRYIQt1ETMxJUD+9zxj3xhRbRvKqrWkb95rtvpWq+RJ5c0QVXLFQCWBHBUhgc5yBnsRmplS5nYhyvqjyn42/shyfEO3m8Q+EIh4c1pIwyxQqbYXPfdgEAODk5GARweeayq5dJrmiQswhTfK2c34B+Iv9kxz+GfE+k3Gh6h4e09bmbzrcW0MCxhI2SIvI285ZSMlSQScDkDj5Z0nZo71XhWieueCtb0m3bTNUgEWuwSQtNaXMk7Z2k4YoclW++gwUBG/G7OAfSw+NpxfvnJXw8pR9w9Fkb/hJprdLX7PZMGDiU3GXJGQdoXuME8gdOor241IV9Ys+flTlS+JHc6ZptrpkWy3Bycbnc5Zj/eJPXgfqa9GEVFbnjV3OUtEW96sxGdpA/LPNUpNmcouMbtHA/Fm1cW1hfRwMTZ3Mc8jR9VUMAW6HO0EkjHIBA5rx8fh3NXR7mW4mMNGzC8BWMianrEd1q107QzO1tabwI4oJOWAwud3mb+5wCMAV5lLEOjHlZ7tSgq75jpNKt/FWpyWSXL2dlZW8gMrwSs7SoBnaAR17c47nnpXs4arKZ4eIpU6WjOm8Q6UNV0i4tY2KSsp8tw2CrYwD0PPbp36V1Vacqkbnm0aip1Lo8autdTXEu5bu2vdHu7MmEeUi+VF5YXzHLYIOSWA4PUdT0+ZrcspcjPrqE5fGjGtPFl7qPmmNUW1MwKzCDe6LkAqV+XLY5UnAxwc9+SMVHVM9CUnLQ7bSr+4htoY4r02k8oAnX7PgA87iDuY4BwMZ9fpXtYavZWPHxFDmeqO10iG8+0ES30M0MACqkWWZ+Orkjhs9h6V78JuSPmMSoQ0sbRTnPJwepNdCdzyWlfRDSB6Y9+vNaIHsMCkAHjB9RigyExhcdupP60XAyvEtrFNpNwJgrEKdrMuSO3FcOLjzQZ6mAnapueX2cKvf3uoXUaGVVFoWT73X5Q575XYc4wORk9vkKtB2bsfdwrRbSuZdtDqOqXt0t5uitYSQjqwEOzGcqMHPX7wwePyxp1eWKTOiVKLbO703UYtUsG+0aykUKsFaKNRynRRnORuweOTjFfT4aanFHyuIg4TbRuW2l2csSXlijRLLH8qD5QQemQRwfpiqxmBVaOhjhcc6M7NlqFr03UcgtBd27x7TGiAuHB43HHA5r4ScPY1Gj7qMlUppowIbS80rVJTcX3lxttV1kbdGh4zt47kn8MY6GvpctxdtGzwcxwanHmSOpDLONy9DyR1xX2tOanG6Pz2pS9lN3G7efp2Nb8yOW3Ybgbg2OnTI6frUtcwJ2JIijHZKoZCOCD0/yM/nXhY/AKtFzifSZbmcqEvZszLLR47At5chMETFACu0LjH8uPavn8NOrTlyo+pxNOnWhzPqWIZDM7kKVQYALDGT3x1Pp1xX1lCdRrVHw+OpUofAx5GCCQD9BXpp3WqPGQhwF449/wDJoZT1FPc5wD14/wDr0jNdgABz1B7dKZdgXpgnj8P89KGrlACVAOM+3pS3B6CheDx7c0XsTa4BdwHUDrn0p8wcop4yME0XKegBRgnPP06Uhcwuc0Be4owACM4+uKTBCgZPJJPoR361OnUtLW5FfWa3tu6FUJAJQyLuCtggEjv/AJ5rhxdBVYnp4PE+xqbnLtF9mvILO5R41VR+8Bym75dwAycfiT/WvkJuWHn6H3MYwxULpbnSW2rW7hmX91EoO3dwT9OvHavcpY5zSSPBxGXxg9TRjl3oGYbcjO3vXqwk5qzPBqKNCfusz73SJLyXcl7LbRko2xFBBIzntnnjv2rhng+afNE9WGZe5yyNCytktIBGjuwA+9Ict+ddtKlyLVnk163tHoiViBk59OPf6/hXQct7CFsdzycigSY/PcYH61MtWVe0bI5rxfPJZXGmXcb7FtrhZJyIw5Ee2RWA54+9nv8Ad714WK92ofUZcnKjylXw/r5utRuZraxItJXw8ioFIHbJ7nHbp83UVxzrNSeh3Sw6lFa6nm82lax4Y8Q+MNWsLa31fw5rb7b6Bm2tZXCId8yDOGVgRuQfNuwQDyK8Gct5NHvRgnFKPQ9Fn1LUIrOz1jS9QmSGCCeO8063uSsMpcIVfjkMu0kf77Z7V8/yLmbaPXWqSRveE/irH4OXy7u7do2UlJrpi0YyBhW252lV5wAM5681jPC8+qLjPldjrINea7uhdPefbIr0sqtHGAp3Y2k+gABHODn14rDldPRnUnzK6OMdZPB91FPZ2hurZLgAWysQ8TyOSWVmONuW6dACew43k2o3iQ0paM7DXo7a6uLS6a/a2UERuFA8tzzjJ7fXOP516mDzGtS0PJxWXU6iuaGg2GleS2oRzJfuQwRonyp7HBXPcCtcVjlXkk1YzwuE9lG1zU0ODT18Srq93Zx2tpYw4hLxjqAQSoA4JwSB1zWdWrB01ShuChOM3LodZqfi+yuJFhgu7iK5OyRxHaurFMBsEkcDHUnpjsa44YWs9WjRYimtGzkNV8cXEVslnAs0csSqRcSzZlEnO4ttOD8uOua+mwWWyavU2PAx2PjF2plB/E3iEWaXRvLlLdmZA+MAkgE9s9v5+9eqsFQlPlW55ixlaMeaWxXutZ8QeKpJLKAvfrcSiQQSyECEKB90rgnn1PGfTivIzHALD/vInuZfjliNJHIeI9btPh9qd3DffYdIuYsCS+nWSQFm5PJAUnJXjcTnPHasaGHbp8z6ndWqxi7x1ZHoviS/nsLjUfJDzQvvhZflD7mz/EWK9R37fidKFKClZnLWqTqqx2/w48ea1rZlE80TWhhLxMzHLnjHzkDgc9R+BrgxmCjGftIqxvhqrn+6lIwNb36jdRm+Yzvau5iLsWEZPDbe2O1fbYLDUfZxklqfJY/E1KdR009CufvZHPI5PWvbjHk0PnW1OV2BUY/pj3qiJJDQvXJyc4+pzSFZBuUYA6dqq/QzloAOT82CDzSSHFnaeCb6dbS4W3dY5oAWDygspJIwCBj0Jz79K/Ps/oW94/QuH66knG5R8WacLTUUiW0ee5kjdp71yASQ+5AOCdvzuADjAx1rx8lrqnWS6HrZvh/a4dvdnOqNvuR+BP8AnIr9TbinzH5bGEvhSGRW0xuTL5jNAA25MBVBwCD0yTx696+ddRLFOx9XOm3hETYIAPA74I7V9Emmj5GWl0WrDVLnTGd7abyHZSpcKCy567cj0rgxOEjiVZnoYPGSwrujQsvFl5ptpbWvkw38ELncs7ENgg/dbB746g189UyWybg9T6alnfO1FlXVvGd1qMIhg0eW3tm/5ZQpnccDOXyO4boOledCDw87VWe07Vofu1e5Qt3m2CSaPyJgTuRWzg9RzX1mFxEMRFxa0PicZhp4WpzRH3MEOrXtnNqSm4a1JKO3LAAdAT+B/CvIzHC0YU+eK1PocqxledozZwkOhSazqFxqGlXD2im4kUsGyUO4gnH5n3z2rkwFCpProd+YYyC91rY6HS/Df9nQvvuZprhyrNKZD82B0we2P8mvbngeZeZ4EMycGuXYmF1Ppcdx9pmUQLtETKNrsMYJYgcEn+76V4GKo1MPJKTufS4WrSxEXKK1L1nqUN5GlrDepdFVCFBN5rDGfvcnn1zXpUJUKb55R1PJxFOvU92LOssNXsdG8PTQERXd/IwZQu1/JOMAtz17ge9c9RTxtZOGwU3HA0mpvVnNzyNPK0jnJYliT/hX1tKPJBRPkq1T2k3IjZe/Qjn+dbnPytiEEE+o45pdRw0OH8XaXCt4ly42TAFYxzhgT37HoPevjswptVLn6FgKt6NkaGk6a1tpEcocSybt2YwF4zgg469a6o4eNalddDgliJPF2exc07WI0tWFw5QLwC3J5OMHFLC4z2LcJk43BTqycqS0Om0rRbjWJI1gX5HI/eE4UD1rvxGa4anG8XqeZRyys5e8jttX0rRPD+ivZR3CSahKnzSgbmPqAOcCvnqeNq4mpzL4UfQQwUKVNpbmFoPhzTZdNGoakYmCyjZvO4A4449a5syzJ1P3dP5nXlWCVNupMyvFcqSamywxlF6AkbSR2/XNe5ktFez5nueBnNe8+WJ1nwx0ewhjGrXW+SVZdkQxhYz6knjv3rlzrGODsisowjlP2suh1moz38eqM8YtrPSEPmlkOJJ2+vRQe5IPTtXxk6iqxTjufZQpxV5D762lTRJbzV57f7IAJDDAx8rb2yx5PU9B6VEldXuaxlGTMnwX4lvfFUBltvD11pVhCzKLq8dUWYAYHlrywU+pA+hpUfac2hlW5EP8P+DdH16zudSvYzNPMzhzuyEwxHyj/wDXX0rxtXDqydjxfqsK7vY4fxt4GHh9I7qx82e0ckgsoIXjuR619HgMy9t7smeJjsByK8EccrmF1K43r0PQ8V9FK9WPkfPNKlLXct3+r3uqWphuruadGXZsdiVIHQYyO+K8upgqSi3ZHfTxlSLV2eh+FoNQsPC2n28t+LjWb5jvu5XUMsZYlI1PcgHgV+S5pFU67sfpeX+/Q55GNqPxYuh4rXwra6LeJeSzraMZJSqMmMvKH2kZ7cc8damlJQszetTXKeh6jZ+GfDsdvLqrAM5EcbSyPIXZjjb75PbFeksTJq8UeYqKSfMzC13UfCWhXI87R45HBwnksrfQlcjvXt4b63XS5bpHmYieHpbo858Q+IxqczR28EVva7s7UiVSfQnHtX2OEoOl8bdz5fGYmM1amjDD5A+XLdfrXrSlGPU8aClN6oVg0ZAZSpxkAjFEZcxUoW0Ei25yy9+uaqfukpalhFZmUKqjp1rn5zdRuKsDeufp/n6VLmXyS+yW9Jnl026SaFcuOB8ua4MRKNSm4tnVh1KE00j4H+HviH4x/tLePJ9G1j4ial4PFpH9ofToYms551D4ZVVVXDBDkknoQeeo+HljarVkz7vC5TRl+8qO7Pozwn8E/C/w68UQ2OpyXPiNtVysF5rkq3Do6Algu5eXcckgZO0ewrz6lSW7PYoxpwbjGNj1nUPCWlQ6loaRaNYrYW8ok80IibSvKkgrgjjmsLt6Dk4xlqtB3xV+OPgr4f8AhSa81XUfJiKtFb+TC8iyy7TtQMqsMnB6kDrzxQqcr6nDiKyb5YHzV4y/ab8HeHfh9o2qxXOq63qeoW7P5arFI1oxyuyUn5BtYHCtyQuRxiu6nP2Zz1oSdlY8q0T9sjUXuRdJ4SvZ5SqWf9oWkc0JQ84AO5gWY9uOvFdSxUVr1Jp4OdT4tj6M8J6fa/Ezw7NNrGiazpOozRh4bq5RI2AYbgVlVg+c5yOAQAGBrV1oSXN1CeHlTaS2MLxX8Gf+Et0m20fxcV1DS9McPa6tBEgvlXkrHtK+WMcEsq/MDyucVHMqj5WiZ0XCLqR0MTwh+zR4t+FtimpaJrNveCCMzwiUF4542LMUYL/qxhuq71BGcCrqYPlXMmEcde1OSNe38fwvr5i163l0u/tnAlZo2NjNJIp8tPOdeucfMD1yAetctOq6bsdTppq56FqsOnTrp17ZpcXsjq3m207ElQycDzR1Kscgg4O3Fd9WvCSvc8+nQkpaIm0fWtY8KwzF4i8bYlZpID8+TjIbGSQD3OPQVWHx0l7qCtRT3Oph1i73/wBvmyeCLlVVirGRGwSQRyOVBxj2zzXQ67p+8jkeHi1ydTmIb2TW3XWyr7BOrXPlOQHTIO0Nn0APPHBryKmIdSerPTpYdUqdkjF8SaHDq9hc2d7BzcyrHJ+9VVQMTkHJx83TqOuBzVNyloQ0oSRyXiC7e417wxZz+HNWu9OgkNozWV2qSx2+3b5ysr/MBgEhs7sYrCLcJM0k4yrKXc66yeWy1t4IpL3UtLuT5cV9xuiOwgh1Zs4IyAVznoVGeVOpKWx20qUdbmpeajL4NkjmWCO6ikYCIggAsQQM8e+eMV14eTT5pHHWfPeCMW912TUtSubi+Nrb3EcaRxXFhM0c8LZwzYQhgByGDMVwPmGBx6jxTl7qWh5kcNGmrtnh37YPgbxLrMeleMNAsU/tPQ5DPLepCPtkwUAl3WNeVUjkBT3OQM152Ii2+aJWHr8tV32D4bfH5PGltZ7bJTqrr/pVg0scbI3AYAMwbOBuAUc59uIi5Pc9Oai9Uz1p9E1DxDptteGa/tdOD+WJ1gYtGQ2SmWRtoyfbOcZFdkU7XON8qeo9NAjaaCc6kjQyl9wZtqwLkgcbQFJH94+571tCKb3OedRtaGj4T8PaTaxywQos2tNulETaULplyT8y5O085zglRjHavUjGNtHqebKo9bnTaL4Sg8IafHe+ItQt9KtV3TSXclwtqC55XOdoXHJHXGABxVpqO7OJ4hbR1Z5zB8d38X/E258O/CXT28VTwWJin1GSdvscD7h++lZj86jBHHXOB1GcpVm5JRFCjOtBueiNC8+H3gj4Xy/8JZ8UNek8V+KJ5UiaS8BkjjkPKxxW/pzgbuORkZ5rVuK6kRsk40I6o7htV8BeI7mKw8U+FrTRpp2CWKa/piwGdewjkZMZyfuBs57Vr7ttWY1OZWXU82+KXhrSfB+o2A8B3q6e9jdhdTt7a4eQxRSqysjElivy5YKCCdvQjFeLXaU7xZ7+Cu0o1Fodb4QtPBfgDwgFgK3mr3ju1xPDcFZi+WxnYwKLjA2jGeMg1105wtdiqqbnyrRDNXs4dV0vTVghuI4rtWmnsGuWlGxu7qzMpLDcSGBOfQ5FZV5pxskXRi1LU4Kz+HafEzQvEPw81uVGks7eOa11a5cmSOANkMFyMkcKx3LkYOfmNefToKqnGSOmvPkfNFninjf4MeNv2btEutf0rSbC/wDDBSFJFt3ebDBgRMSOQWY/xZXOAM4FYVcJLDx0RdHHKq+Rs6z4BfH/AMFeKZ/I1vSr+PWjblRFBKzIVX5m8sKMnpnaOu5uDxRhq0HpI6q1FzV4HY/GDwinjD4enW/B99b3viJD5dtI+4/ZYzKDhZFKjcCsbEMrAYJAp4mlFxvE5KTmqupgfBf4O+KfhN4fMevawiWVwIrpnG7zEuZCFa3Vc/OWygHq2BzmuOi7KzPYqTikeomC0RbxzHLNdkKsT/IjWrYAzsaNijYJ4x/E/HNd6SaPNcZSkLbQeIZ9StrG01JYAu8CHoWVjub5t4ION27rx6Dga0k09SZxUPeuaekw6rpMd/HYaotpeGEiJktY7hCwBz86uABkg5A4x716UE29Dhqv2hqeFPDU9jPBqup273wDljqGpRF/3x2h8Nz5a9SG4XimoSUrtGdWvCMOW+p2Gr+JNUn1CwtrWwaIechIkmCCQEFuCpxjaCfwH0rtVXokeVChGV5yZy3xL8FeHPiLp2p2/i6xjdBi3TUrVBug4JO9uPl7kSDbzxg4NYSoxq3ctDeM5Qdos+NvHXwa8bfCbRtbi8FalcavoEzLIXs7kM9nGpEjYULvjZmSFsowzsG7OFI+Xr4OUZNxR9BQxEbLmZ2XwEs/HXxO8PXGoaH4ytr69Sd7mK21vzDMjO4L7yjDzVOcZYnG/Ixk1pg6U6jcYvUeLnCmuZq6PS7nWPjp4AtrCO+0UavGNwuJ9MgaYwgYw23c6sD6HYRzyTzXoyp4iCtc8b2uHqSKXwp/apvNc8ejQte02XTtZa4uIIbeKPcL5XfMLqELFH4bcD8o9QeuFHFzpStNnfVwMK9P3D6H0T4m6Nr7rbl1RpCyqrcqxDBcZHAJJUYODkgda9uljqdXRs8CeX1KC5oomvNJhtNTuNTtnRxN8kqAEgt2wcnBySCBiuPFUYSs0ergsRUXuTRP4b8QRXOjpMzILmRtjwowyhA5Qg9MDkg9jnocnroVIYeOpyY2hKvPQtX3iaOK6SCEeZIBvdFycDpkkfdXIOSfcVNTGtr3VoFLARg1zs5DW/s3hmPVdahgGoX8+yS5treREDBiq7jn5VwMFm44OScV49Wnze+tz2qL5fdWyOav9cW/uES1s5LAWeTNbSoouIjj70gBPAwT0z69CK5PZ8q1Z1wnzO6NLT5LZrmZXj+0zuAiIJWAVDghkORuVgBnHPr1ropT5Sal5bHXabrlhpEP2do3hdU8xgyKrFuy47t/Qc19LRxEFFJs+XxWEqTd0bun6pb6nCZLdxIoIU7TkbsDj+n1r0Y1Iz2PCrUp03aRYI6Y6Hv2rZM5L2eoYbg598UPQT3GGPoMYPbNArohliSdWjkGVcbSrdP88GlJKasFObhO6Of8W6Sn/CPXSW8McYyJJQOCwUcADuf/AK9eXjKSjSdj2cDinUrpNnDeHJJ3062jvBGbwRfvFtx8oPA+UAn5QSByfSvi1CUnofoTcUlqUkv59Kup9Wa1guAW8lFKkFihwcHdjgEE56E8YyK9ihV5HfoeZVoqWnU7DRdf1O7itgLVppZXXznkxGsasfvAf3QOevNe5QxfO7HgYnBKD5jcvpp7O2upLZvnmCqNxJQ885GehwMkZOFA6CvHxOEj7TmlsevhMQ5U+Rble0uNLvLKOzu5nGoZIkEisCWDbON3BBPPBIwfrXC8PKk7xO/28KnuSepp2tmlsj+UMoXxu3Zz2r6XB1pWSZ83mGFg/eiSFWwe4r6BNM+OlHldhpySckk4+lUmZyQwrznr3FFtGgUmnfsSmYyrtch2XhS3Rfyry6uG5LyprU+goY1VEqdR6FSWO5Mm1CoUE/Nu54+nbNZxlidh1I4ZaslCgBRkt3z616tPmS95ngVZRcnyqwBQx4U4zWjMUJtweo69DxQimkGOM9PoPrTC4qryBnIz71XqNLqKQed4yD19KzuPQVcBe/FG4bDihIPGeO1IE+o1l3Hv1/LrRqD1HYznk8DHGP8ACmRoKVOfoPwouOwAEn2J646Um0VsOKjvxxzUOzHfTQdtBbnBOPoaS2sEe5Q1nSv7RteGIKcjjIPfr9cV42KwimnJH0uXY502oy2OZ0+8l0edUezW6+bM0hZmdjt7ZPyn6YGDgCvFhL6s/ePo6kPrabgdENVkuo/3e2BcKZJZCOD3A7Hnj8RXprGcy908J5YoyvNmjZz+fEXCMpBxlhjdwOfoc161GpzRPDxNLkloTKxBABP0zXQ/M5ExTkeoIxx1oWhEpXEKnGeeccGi4lccwO7bjBzgAZJNJvUrdo5nxBEbzxPosQwsdmZL2dmXcFTY0SoOeCzTZHUYRuM4NfNV60ZV1G59lSoTWGbibTabHZWcsNlCLXcc7IowBn6YwPrXdVoR9i5Lc8/CYmca6UtjI8MRC90PV5ZY5Z83F0Y1uF2E7cqCA3bgkH02n0r5WtC1HXc+xo1vaYjlSOd0jXrWw17yLi+82C9JEMTlQmGCjAUDJAOOST1rxKkbxvE9mL5ZNMk1PTrnw3fvAqsGt0WVPMQtgZOAeMnGf5E1jTq20NJR6ok0zxVZ6PLYw3C3Vpas5fyUOyNsKwAyFzt+XgAjOfwqqlCVTWxMaygrM7zTZF12Ewi5VZSTLbytJvOOpwDyQAB+dYeynB6rQ1jUhN8qepyV9rj6XdNZeJFhm0u8m2RXYfaI+QER/mJ3HcuMejHgDjRK1miZNxTR2OkWsltNBaGLybQblRre5YNnGDgdc8888Yq69SFSPKlZmFKjKD527o6bTPFlhG2pWYhW7srJIxKZS2STxuLkkYxj34PORiuCnRkrNbnZUqJ+61Ydfaz4f1nX3WXU1tpbtFgUh8oJgFzGSON/K4QkE84HBx71LHToRtKNzw6uChOV7lmLQ9DspnM93cXrxFmaKKEoQFHJOe3vnkgiu/8AtOrUhaKOB5bThO7ZU8XeJ49bW1t7OEwWFuuUQEANwOSBxkc+texgKSSdecjycdUd1QjE29OP/CBeGXv5Nsmo30YaJG4ESf3mPp82ePavLxWKWIrezT0R6WGwboUua2rOA1jRhq2leZqEAubK7ZuJ+TLg8sc8kZxgn8DXv4X2VS1NanhYqVag/aMxrfwho1rE0aadAFaRXZAMjKkFR/ugqCB04HHSu/6pTUtjh+v1ZRtc6fSNRGmu7eX8zDAdR9wZ5A5/rXDmGDdek1F2sd+XYxU6t5amLqmvoLy6uJo3jeSTiH7wU4/vAYCnrjtzXDgMRKhD2Unex6WOwka0vaJWuSIxdUkAKqQGAJzjPPWvqKE/aK7Pja1F052QpUkcrx/Wtb6mMoic8sMgnkAUyOUQrjIAyM8YH60uoWDapY5HHbn/ADz7VE58iuzalSdR2RteGb2902/ItmIaRdrqgySM4wK+LzmvTq0vdZ9rkmFnRqvmQ3xdqeqyRG30ywi+xTTS/arpZsLuCqRgg/e3N752HpgCvhcE3Gqmj7jE0/3TTOeSGPUJLW2uFncI2ZJgm0Ejg5xgZ+g54/H7DGZk4QUU9T5fC5bGc+ZrQ5HWfilp/hXxZYaEkN3c/aNgjccwJvBAZyMsMlCOmOa4cJiHVqqTPQxmFVOi4o9B25HI28/iK/RqL91XPyuqv3jsKACQPTnrzWz02M+W4HOcAHJ7jFZtK3MyuZx2Rs6Bq8mmzFNiyRyfeDE/L7189meBWIjzQ0Z9RlOYug/ZvVMZ4hmt45wVgkj3fO2F+UZ/xx29a8TCyxNJOFj6bFQw9VKUmVLPw6NbmOS4igjLbOpyR1NRi6laFP32VgqdGTtBHl9rDc6TPeTWl0IyocfN83A+nHce3PSscLinHY6cVhYVvdZq+GbLWbqRbyS9drcSFsO5bfx1weg56dPavpKM6tVX5j5WvChRl7NRuzrLiyS4jVJPn2sG3FRkkfyrtlhoTtKTOGOJnQbjBGfc6Ho2qXBWeztLiUZypQMRnrkHrW/LRl7r1MpV8So82xqBAgC7QoUDAxjHHArpgoUlypWPLrSqVXeTHMMDHTI6itkrIy1GdwCM8dqq5V2NYHICqQAef6cU1vcSTsZPiPTbjUNNnjtJvs9yyFY5NobaT3APFeVjsO60Xyn0eW4lUpKMmcT4eu9WsJxa7WPI3pjdvHrnkDNePQlVovkSPWxEaT/eJ6nT6rpt3caeDbpFFLwzRt8wUHr06n0roxGX+1g59TDDZjyPkbNTTfElxb2sUCylBGcOx9RwT/TFfIuj7Cfvq59RF88bxZSs11nxhq6uL4sJE+ZIwVGB175/nWlXFJRtTVkTDDtS5jqn0q88OhI7+RWWImS3jB4DEcH8MfrWmAoLEyTSOPMcVGhBqLMwy+fKrSuzb2+91OM9Aa/Q4UlCnyU1Y+BqVfaT55HZ6x4ytL7RbDSdJsXg8mVXUMoPzAHHHUnPP4V8vLBOMpSran0VHGfu+WBom01zxHqsdncyy2+mx/emCiNmGMEZ75x06da8FrDYdyknqe4va3irbnT38Wl+BvD8s2oTXd1bbgxRy0p4GFVU6Y9gMV89UrW956HrUaLm7RPOdO+O2mfFHVE0LQ7y5s0kdopZJIvKEW3gh2OPm7bV45Ga6sNiVD3pGGIpO/KdnBM9tJL4X0IZkt0Vp55D5ed5ILjg7sD2698VnicZ7Wd0XRoexhqT3a6Lo0UGlavrNy0tziFYvMZEA6jG0YGcdT6100sROEeaKMXCM5Wkc+3wsstQ8i8sNSQWc75UMAceoBHBPWvfp8QyjBQPErZPGU+Yde+ArFtds1tomTSVBMtws28Pj/a6DPTn3rWWbP2TbZLy2MpqKR0y+HfDuq3Nvqtzp1pHLpybre8RQVgJBGUbGMgHrjvXwNSusVWcnsfU04uhTVNGhMLfRrGKTSrR9SuGmVDJnfJhjklnY+meprWTjbQpc0naRxHxEik0/SLDbOIZVm+VDIS4Zs4AAGM9e/8AOvosorUYy/enmY+NRQfszhIPCmtX10IlsLh5yNxDI2ee5J6V93TxuGprR2PjK2FxVSWp2ujfB1nt2k1a4Fs+eIosEr1PJ9fp6V5OIz6Kly01c7qGTyavNiyQ+HPDNhvtcXc7MUN5uSR4yPSM59OuPxrClWxGLnrojqqUaGEjbdnn9zM+o3ctzPK0pZuSx/w6V9bRi6cFFHzFZqc3JDSYYsbRk+p5rTmlLRmSURTecDnI/Cp5WVdIlsbq2F5AboMbfeN6ocEj2rnrU5uDUdzWE7PU9KsvGmg6ZpxTStGaS5dgFjeLczHoPmIPp096+GxEa0W7yPr8K6TSdjwmeDQ01+CW21Owk1CAZjhkmRpU3DbwCcjI44rzY3noj6CE+V2Oyh0uK4ggu722E80bCQqFGFYdGwe4z+tZSUk7Mu6WtzF1vW7vxFBLZNpr21rI/l7LhlZ5QPVQSNp9PQ9u10qTqSOedW25kSfDnUdajuE1C20e+sZiQLS93FChwQrxlHUkEA+gOPSvoaeXNq7PIrY2MW1bVGPrWkP4X0yaxt9M0aOwQH9xBMwXexwf3flAAk4/x6mvPlhvf5Ud0MTz01JnUeH/AIcyaBai3tYdK02B33mO0s9mSSCWKg7c55zz0rshlre5lUzFU9jjPj3YeN/CPgLUtd8LXNtqUlpbyyXVtLAyzMpH34ijDlRnI69wSRg1iMF7KndHkPMpVKlj5K+B/wC2BLoyW0vju3tLGwA274vM8+/l5CyOWLHK5AzxnbzyK83Dy5W3I+ibVSkon0b4Z1N/Gek/2rpGptb2zFjJBZXXmJsJITcoPGVGeRit5VpVdFsc6oRhq9zpPD3hTT/GN5DY6vqWn3+nPCSIYwJ24H/LUGMhSD2JPIHrx2U6EXG7OarWnHRHjXj/AFX4kfC7UdZvdAurLxd4ZgmRYtLKNBc2sBB2hAPvL8rDIyRg5XpXlVU4aG2GqOWjOk8AfG3W9e0E6TdaVqEiKFkguZpXjmgLDfGGf5lYoWAweSNueTxVKooq1tTWvQlLVM9Isr6+8caDElslzol1YznzYY8rDO64+dSvVeMY5+nINY1K8m7HVDDqyqMdLq0cyf2PqMktha+aC08cTL5zbdxLAY3IRgfKeoIrfD04zd2YYirbWJsW0sPirQr63e3gms4h5kc4jMTTscFSM8g5AxyTwPUV11UobHFFOp7zPDPjX8Pbj4ri50GG9nsZrdUaGfTrUrJHMeilFK7iY1cYBGTjjseNwcthtunabOV/Zm+I3iJvDl34N8SGSS+0qZ7HRtTmjKC6jxny89dyjBAf+EkdVxV06VpLmPT9sq1FSp7n0Lq2sLpVy/h66trm8u9OUXEN40JaK6iI4Bf+9kOpBOeFPOeO2o4bRPMhzOZZ1rwRZeJdH868itpbZ12OCNy9MFSp5Oc/cOcdKahaNy5xvLUyZ/A2j+EbjbFodi/mIwnmMiq38I2HHzcgnocfKaqlJXtIzq2krRRla/8AsufDXxVHJcXelyaPcN80a212GYDGcjO7BOegNelyU3seUva05NXMm6/ZM1RdCnj8IfEzXdP4Pl2l9NI8TEdOd3yc8bgh61s8Nzx0OWeIlCWph+FP2MdQ1mzaXxL8QPFA1iAmGURXLoisBgbGDAPH0IIAPGDXPDCSR0VMdTWx1Wh/syePdOuJLWb4y+Jl0f8Ahjt5yJG4AALZz265zjiulYeaOWeLpyjtc0h+xv4b1jVIr7xZ4i1/xhJGrKsepXzugJ74JPvx710RoP7RxfXIQ+CNjpdQ/ZX+HElh5VppEmkTRr+7vbS5kEsR7EZYj9KUqC6Gf1qrKXvPQ8i8M/APxTqF7qfjjxT4mjTVdMjng0HV7VgSBG+I5ZYzHg7sMpwRkE5ByCeF0JwfM2es61OMI8i1e52Oi6V8Qfj14PSPxVHpPh+xjkEF5pH2Nbt55kxvc+cpEfzZC7QSPXpnZQlJGclTpPmbOci8JtZ6drnhI6VbWd95skd4gDb5hIDsl8wlmcMuNoJxlSBjFeJiYTiz2cPV9rG8UUvBXieFTDp2r24vdTs2e2mhJfFtKnSXOcL5ilJO33sDnNTRqOL1Oz2Klqes+FfEWl6ZpcyWWkyXGp3JEGZWT9625d2S7BQoPOM87fwr2oShJanj16dRv3OhY8TaRpHh7XPDGp3UMMTy3D2t384BCsvyneOcbwgIzjLd+tV7kJXRz+0lNcjLnizVdH8RWKaVeRwy6He2ZE9lcxgqUHzLGUB/i4HHsfesMXVi4m2Fw1m5H55+LtI0u/8A2kNOh+GkM0EguY3kNvMriOQHMm1+vAByWO7IPNfJQd6nun0WEUnFynsfbcHgHU/FmnpOLKKeRy7tfRsI7ou/8MhYbZAowAMkDJzg5r6dUOeFmeLia/s53ifFf7QVrN8LrbxX4bt7jWrUahqdrf7NyCzKDzSyud27zPNTeAAV+UnggV81iIyozsj08PVjWirn0v8AAzV73xv4PstUv9VR1e0juZZZmCTFsAOqJgYBYjDc9DwODXrYalKcbsWJrRozseoSaToxMF0I5zCx+dJIR5hG0DIweh+72PPSvQ9lynnOuqmgadrVvpcKGAjTbmeVfOJtlJ8pfm5kG07eRwSTkDgZrohVVPcxlByVkdx4I8UtrJuHlle4+fIm8ooiqAMKT68k47DrjjPbSmp7nmYmhLoSvf6FML3Utn2eKzPl/aoGMYkzgnGw/P8Ae5yO/vWqcEcHJVjoVJLyxtLq5mkubmCNLZLiWVpsfOcFUIx97aAc9etTKcdkdVOEkrsr6BqqX8bySabILcQFnu5iSXXnCqxA5ycDB6Y/DNqNm2i5Tcvdi9T518ceAdW+EHxSh+IPhqNE0DXbyK3v5ba0Mfkl94LyYY5GW5Qp8wHB3dfn6kvq0nKPU9vDfvoeyqHU+Gv2p7r4gWt3pnhrS73UtZRolKWdkW2RP5gFxuyV2fIRntuXg54X9pSlHltqL+yYRk5XJNY+AOpfE/TrTVfFur2cniGScSpbNYidLLbGpeNbjKMPnBIKAKM7TuwSeCUas3do9OjKnTXKmee658OfEnw9ufEN5pV2dNF5cmeaYai0kV5HJI4mEaytiO5YEFZHJG4FSVzuN+xnSXMgdWFR8rPUfB3ioPLbW+u6Te6beXGBDBcKVWf92kjhSVPzKJVjdTgEqApPIF0cS+a1R6CqYaKi3TWp6dG+jb1Fq5szwonC/KXBIIOR2ODzjJ/M+ynRq6XPGSqxu5IZqmn3Fu1jptvqkJt5ZF8xZF2t13FicnJ+XPIHPvSnTgvdiwp1ZSTnNbGBrcTxzX2m36Gc3BjtIWcEBo2JQ5Gc4bcoGOBz9a5akWtEdsa0aiSijOVp9E8e6s+tussFxbKpkUYDOAxLbR94cKOO7E8iuecHFXOmjJNWRDqnhqWygiSxhmuWjmNyLq2iZjGrFSqryWA4zkcHvjAxye3Sdjq9i2rlhI7+zdpplKQKwWaVY1klHQk4znJzjuD26V6tOqrHnzgzrNB+yyXL2OlX81usKKoQqAuTyQAccnPccDHavXoVOZ6Hi4iEoJvludlaWf2aBYxIzFRyzdSe5NevZ7ny9SSk7tEeoXJs7ZpuPlwMscYzx+fUVnOfKOhTVSaG21zHJawySMoaRRlc8Ant+HT9aunVUtDSthnGbsTlQTtyOme3P+eapSSkcvJJu6RR1JYbjTrhWuRFG6kNIpwcfX+nfPvWWIlCUGmd2FozpzUkjyrUEufD1+TbwRXIaN4fLf5l3OytvBA4xtPA4JbnpXyE17OTR95B+2grk1xZvHYSyAJIjv8ANk5Cgn5jx7dxzXKpWlY6eRKN0V9D/e6RcakYrixQYt4Iyyh5ckKxHt8xz3yp6DFdtOtyPQ461L2i1N/RvFkkl3/Z5jVYbdciQ5Q7QMk+h6DPP59vRnWlWWx5qoxoSumac19/bGnzQLDJcWzhiCsZ47kZPfnr7itqalV3RhVcIXlc3rS1WztooVjEQVfuLzg/U9fqTXt0aMIq58vicVKUuVPQmI6fnjp+tdV0efJWIsZwSM98d6tMybZGSWHGeex7UrgLt2lWXqOela6Pcav0G7QGXb8rDsO3pU2ihuUuodGIPOaV7mblcMZ4xk5xTuCQoHI5ODx0+hpBuwxkZA4PpQWloKF4BJyaaKT90NoJ5Geeg5H502iOgY4A4Jz0PHapFe44RqSR0J46/hSbGkKBkfT8KLjWgbB69PU0XJsKM8A96Vx3HAYA5247UmAuwdjkdzmpK2D7317d/wAqBJhjB7/jStzaMr2jg7o5LxrpNvFHcas8cHlLGBcP5eXI3DL568Dr7cdhXg4/DdUfXZXjb+6ypCyafvtJ44WV8JFlnDHkE5OSSNuBjOMHv0rzKc1BWZ7dSm6mzN6w1BLb55WkOAEjtYY9sYyThR0yeefTHevZoVebY+cxeGubzt5bHcxIzgt69jXq7o+dceR2Fzg54OOoFUR0EIBYZyMYzzSJQ9EEjgY4JxWVWfLFyOzDxU5qJxFxqWu33j+80O6hlht7aVpoZFO2NYRhUIb+In5mI7EjrjNfHUYuvXcj9AxE4YfDKPkdp5arEEx8u0qd2Dke+a+slTvRsfDU6nLXOS0rZaeLfsRa7K3hKtEhDQsDGc5XjnI//V1r4yumm1LY/QMNbSa3saFp4a0zU9Lt99rGzoNu4BThx3+X5S3LZI656161HB0q9DRangVsfVo122zspUW5sQ9nYLf3dmili7/O65GQF6bsZ618jjMvnh25I+vwGYU8SkmcdbaVeyX0WoTJPZFVBS3EvKcKGVQuCAQOQTjiscJi0pJT6HTjMNKabgbMN9Fb39tD5y2kCnmI7cnPGSD0HYevNelisRSqx91HmYPD1afvTepkeLPCEMmpX3kyC4nkJkW1ndmDBSCACfuHcMjB446Hppg6MJxfMVjcRKm0kRaX4texvlsdYURWqRoDcZw8L4I/eEkgjkDPUZGRjJHBicI024o66GIU6auzobzw1pMRkN+yfZ1Zd1wZNsafLu3deSB35Jry3KVN2aPUa5thLC5tbJlvEg+zRxOfKErjBOTh2H94Y3DOSOvUV7eEjCsvfPFxs6tPSKNi4166tbO107U7k6np9xE0c1w0m24QsQQCcjcMDGBknjipxOGcPepvQMPVT0qLU0dL8OeH/D32a7uotQu4pip8tyERSTnDDI5GR+RrkoVsVN+zjsPExwyXNLcu634vgbVbj7PBC0SxrDC8bAjarHbjKjAwT0HfrXvUMoqS/eTZ4lXNYx9yKOY1TUJ9WuPtFwfnKhAVUD5BnA49M19PhqNLD6Rep87iKtXEP3loVSdxJ7nggf5+lemmnqeU04OwmSpDA9O9DjzRaZrGXJNSRQhsjFc6hO801yt3dG6EUjfJHlFXYo7L8pP1JNeZSwUVK7PUq5hLlsXMFzgHe3TDHr7f59K9OMVT0R4s5ucuZgVznnIz+FaDa0uNCkEkH65NK5jYCoHbHH/1/wCn6UNoe3Qci4Ib5h0xzgdawr0+eDR2YWqoTTsUNX1OfT7F4bS/Ww1K/ZbaCcSFHQM3ztHwcuse9gPbkgc1+dV8P++9ne6P0elWvR9olZnoVhPY+HvBdrbLHNNHcMy5L7zG23cWJY5Odp5OSScnNccsO/bqnBFxxP7lzmzPn1GzbS47LTbv5jB5dytviOSF33Zb5xxtJGMfpXm46lVhVd9j1sFVpTpprc898Q+DNP8A7X87UEEkbeXNA0qEbZIjkFiTySWyOP4e/SuvCXTjJGWLkpRlFnTxkMiEcggHnA7elfp+Hu4xZ+S10o1JIeRt6H/OOv6112bRzNoQoFAP5/5/Gpj5iew/aOxBIOenT0qZWloVG8dYiHlcEbsHOCAeh61h7GnHodCxVZ6NjBrx0qdrf5tk6HLDIK9cY+v9K+azikmlY+vySs3fmOJ0KwmvHktUJmh8ws0kighV5x15LZx0HSvKwmElJ3PaxWLjSlcuaNrEFxoSs1wdEubO4lt5o7jb5byq5BKk8lT8rA+jCta1WrhnyxIhSo1l7Rrc1rS2ZfMu9R1ATQk8CMcL7ADjFctTH1WrSZvHL6LXMkX44be8RJ44ApGSpKYOcc9Rz2r38FKnGPPOR85joVJv2UIlZmvXutsO2CLaSQw56nnrwPQV6X1yc5WitDzVgqWHheq9WXSpBwc5xzjoa9eLbWp4s4pSdgIwR6Ywa1SuRYY20AELjH6fWmFhh9M8Hmgak1qiKOFYh8qBc8nbgc/hWMaEG7msq1Rq1xWPPOevHv8A5zWuj90zvKD5jJ1S0WKMPAg84sUAH8R9K8HMMFFxvE+ny7HSvaTKul6u1hqnkLLIkiLlo0BG4fXv9BXyUsK4zSktD6WpWvDmgzobu8kv5jLLIZGYcFj0HtX3mCo0aNNci1Pg8bWqVJtSZAF3uB03dTn145/nzXfN8kW0cMUnJI9W0Sy0fwckL3b2sF0bczfa5pMEj+LaPQA9RX5fmmNruo4xZ+gZdg6bpqTOk8OXWna3pQ1KzPlx3TEpchSpkVTw3PODzXzV5y1bPblbmTXQ85+M9na6jpFz4lfV9UmsrWF4ba00uURhnPDNkMuWzxyRjtXJVjKR6GGnGn0Mn4Z+G5/D3wi0WPwjZ/Ybm9U3Lx30W+Y5b5t7jv8AT8PfOSny2TGnTnNtjPH/AIj+JUfiDS9K8GabpFr58WLm8vhIcsBzgjBwMfWtKU42LlRTho9TmNYt9U+HGtad4r8c+IP+Eq8RP+707w7b7YYnmIwWwMnauclznH5V6dKrVrNUoo8mdKEI81R2O38P/ErXPE95pE0VvZ21rZs7arYAFljZvugSEAcBga9CGDmm7rY45Yuko+6df408YQeGND1KC1haVni3wBI98fzeg7jqa83EVJU04yPSoUvaL2iF8QeMY/D+jaHFBJFBc3pXy47qJj8gXczbEBIwADjoM15EbRWnU3hTc7yfQ2fB3ivSviDpVxNpt8bw27tA83kSxoHx0wwXdj0rtoQ59zkqpwd0Z/iHwtY6LpratPGb2e2YTMHkZYy2RlzycYH8q6WvZa3GpKquVnSya3BZ2k88UYmgSISgxHcXzz+XTk10wrTnJRizGVKKOD1jxJZXOl3N1DNi5uYQfIE7PIG9CoBAIJ9P647sPgqjxHPN6GNXERjTcIrU5DSvBF3eI99qpOn2gO4mbgueuFHf8PwzX2U8ZCglChqz5JYStOfPUehV8TDSbVY005Y51ZAfN38rjjlex/zxXXhHXqy5qhjinRgrI5rzefvfjnrXu25T5+7k3YTfyPzOO1HLdXLj5k9kEmvYElkEUbOFZ/QdzXJWTVNtM1g25bHvwlt9D0+1uUNslqoA88bVZgQMEYzya/LcasRKbSP0XBuhGimz5M0NNN1z4jKuv29vNqNjatPGhm86PkogZWIXzMbugXuDjpXu5fGF/eJxEmtYm38SfHlpB4SlSzvxbwXm+0e8s7gLPbHacFFOcNxjJH86vGxpt+6eTQnWnV5WeKyXGoax4iaLUfGRumsDs0jW9PtjBclixw8rBjHIOmfkVeM7RXkU7wlzI+giueOp2+kfErxhoEX2PWWtNVhk4TXbZPLDEYH+rLsMZGCQxySflAr0446ai0cc8HCUrss22vWuo+MdOjvb1FtLH/TpUIbeW58skY4AIJznkrgdDh4OqnUvI1qUVGDUT2rT9Wg1CyFyjDyjyrbSvb37f0r62MotXPjqykp2ZyfxjuiPBi2UKq82q/u0DKWUIWCl2A/hGef5ivGxVdN8rOqhhuaaZ4z4i/ZW8I/EPwpbLeWQ0W/SEbtRsIVlgmbH/Le2bgP6lCNxGd3OByPDKS5lselWqTpzVjwPV/2J/iB4P8TW194K1W2ns4sSM1lLPG0gXkAxyfJ1AGFkNcdTDt/AdtLEWXvosa98efiJ4E8WapeQeCbvTLK8iW1mS/lZX3KdxZEbaMbsgEHJA604+0pqzQVq1KfkdR4b/a/8G/EC/wBGsNat5PCl/BMIr+3d2CSJu2sysejYyduT9STiiNSMp2khwouceamz1rxd8OtF8ZyLLpv2Z9NuYC7Ry+ZECrIcI5X5ip3cA5x2IxxpWowbvEcJVVpMr/CL4ZW3w+nN3b65fQ6TfQyxnTZ75544pWZSuEcFgV2sM5Oc8n182VG+x6caqjT5ZF/xnpmp6Jc3dxbaszTRwstvpc6Ca2kJDEsCV8xDlscHgDoSM1EG6T1OWdnG0Sr8JfEura9ZQf8ACS239lmCL7NHZQ3KyW9wDuO5DkN+DKD25wDW06jmbUqaUL9ToLeC5+02s1nGlsschkZpN+4Mr4TPcLwTjPRvSphJwdxNRtaauct8Qvg9ovxB8cWmuNevpP2dmvYhaMqYuyAvmEkMpIUYIK8kg1pUlKWyOfDQjQk3fTsa2lazpNxfW9hfag325HeyZUUsXkVdzITtGcAdQBjOO9c7lLqdvut8yRpW+uRw6ZdATTmNeWt0+YyYPykgn9faqdWVrXIcObVok0dLzUyhmhWMysGjVBk4znLAjr04HPXrW1KTk7Gc4qKNjUXbTtOjdEaG+yVltxBy4zjKMynt26V7ErUoJtnjp+0qNJGh4b8Vzaffi1urWaGK5d5vPmbaSNmfmGMZwBwMCurDZhTkrNmOIwMnqdZaeKrC6mMazqH3hFRjhieOg9OR+tetSrQmrpnhVMJKKvYreLPFlt4as42dlaeZ1SOMkgklsZ6HjP8AkUp1exhSw8pO70LujLdSoLu9lCSOoP2YDAiB55J6n3rWE7rUqtBbWOd+IPjQaDbpFGwY3ltKLcpktJJwAAOmMHcTntXNXqqCDDYeVSaucjJ4lTUJ7TRopZ5tMtoI7dkjVWkmKAEnB7nCjnOcmuOnVlUVmez9XjTvKR3en3mo2tq/k6XcSM75O6Usx6DJZlA69umK9CDstjyqyg1uc78Rvh9qOqtpWt2UpOsWUwMypyk0BB3wsuRuXByOhVuR1OfPxVFzu0dWBxPsvdufNXiGz1U/ELULrTzHYJcfZo1jlBzdXRkmiSN93KhxEAGAzll56AfN8suezPqYVLxuj1DSwdUszYxW9xp88S5mvHtS8keQMcBjkbh94+ue2K7kndJGEnd+pe1Xwlq974OuPt5jkgu42U3cqsMMfuEgkgruwcEZPTJ612OEnG5xynTjLlW55N8fvitpnw20fTtQ0ywuLe+uYxatpT3G5bOQZ8wqW3Yxxt6ggAgDkV4mMm4xsdFGLUmk9znf2Q/DtxZw6j431COC5vNTDTwSuFKJySxYAgAs7Egc/cX5TilgKa+KR6uImoUPZrc+l5PFV3d366Zomo+VbSMiSzCHOZCAZWTBO3+I4HcjHFe9Ct73KeBOhzQuz51/bz+Hf/CTaV4f1rQ4p9RvtMt5IL2bDGRYRgq7Lt5XJI3dgQDyQa8jMKbk7orBLklqX/2NP2kdMm8DWvgDxPBE15pgaG3EgUmSDlgpQ9SvQ9CBg85rXBYqKXJLQ6cbhnXfPFnvNnfSHxt9jtXfW9DhgMtlb/aNzZY/MpLY3IhAHJbAKn2HoqopPQ8yFN0oPm3ItbthrlvOmtCHTr4TqdvlsZHXhCFXcuEXlmIbqPxrpUIzWphzuD5rm3q8XhjTrYCyEt1KQsMVlHPIEcjHcHPQf3vTrVzjyq0TKNWU5amJp/g/XfFEptHvJLS0jIxFOqL5S9gAACTk9SMn1IrCFKcjsnUppanUR6Homm63GLiKWbyczSTXUxlMs2QATwAfywcdKmF1O0jP+LBuJ2b6zYm5e1eRNqYDsx+RWJ4XPTdwTt9jXqTcHA8SEKqqXOK8R61Yx28ujhVe0B2tC43hg3IyOcj7wGD2HfFfOYqPtvdifV4eLpRc5bngUtlJ+zv4zS6s9FdbXxPrStPKsYQIGIKeaFf7pTzeAFAdF4O7jhjH2M/eOyFT20XFPU+orDxBp2u6JKyxqqSlI7aU4AKMobcMHA3Ar7HNepVrRlFcpw0sPOnNuRzGrW9hrPhe70C9tY7mBoZZWnZwrRKzkhlODjOcds/zx5vawcUW4ckuc+aND17QL7xXe+DvGlxLofinw9NKukaxIf37W7j5HR2OJCGYqd2eMHqC1eXGndvmPSjV0TTN7w/f+Lvg/c/2D42hfW9DaIJpusadC7SSgMEjhkQE4d/mbc2ev3mwGMO6fulyd9yxH8ZryxujaXnhLxPa3b2f2lLe3tTctFz8isCVO5grcqWAO3J4raNSpGVzJ06bNmbx1F41mh0yKW403VbZYrh4NUhlgl2Bw2HyCQy8DjHTIJ5I7HKT95mCjTTaidfaXE00l6b69W8fzPKXqN6BI23HjBXLBf8AgJqJO+lyqS5ehs+GNV1PT5LvS0uIEAk8wR7QyFWOcgHkZbPr0FeZVhZ3PUpzvGxd1YG0+y2snlrhC0jQrsV8sT9CfU/T8dIydrGSimxnh7Ubdp4tSug0Nt5ZmiBAUM3qRnnqcfh0r2cFUtLVnk46MnBqB29nq9vdLHGx8qd0DmKQ4YAjIBHY4wfxr6pVU9Lnws8PU1uiv4iv7eGxmSX5ozFuBBB5z8o/E1w4nEQXup6no4HC1OZSa0Oc0S/lla286ym22yiGP93wxC5GMgZ4Oe/SuKi6jkezVjSV03qa1/fSQJ9rEE7zMdohVMt6LwAe5Pb/AOtlOtUlUsTRw9OnTvIrW/h6/mU+dKIYAQI4UPzKCozk/wB4nn2+tddOjUm7tnHWxdKLapnE/GLT7177RoNLxagFmlkXGGjEUg2HPrkc8HjjkjHJjFCLsduAqTqq7RcsitlpVtbzCKGSVAoSFywUYHygnlj79M59s+RK19D3KavoWNR0Mz6TZ2KSx2x88u53Zzx90fXg/UCudScXc30l7pVfbosphsnVxL8klwwzIcHnax45OfrzXp4bEyg7NHBiKEZqyN/w9fwozvPcpGzsVitlk3BEznJ9WP8A9avqMJJW1Pk8dSbWh0gbDAEgNkcEjNekmuh84oXeqDHA7nPToKd0Q+yGhM4AHXpVpomzGOCAcAD60ybDduBnt6nmmtw2YbeRznPrTbsS79RpXPbI9TmhWE12BkwAOxP50LQY7GRwOD2z0pbstREA7jmjYW7sLtx2984p8wbKwEYB9c4yfrQtSBxXcR7mh6DSALkr0GOev41Ny7gABtGOg/Cgl6in5hwMGkw3AjBwMEH37f5xQiBR6cZ6cUmy00KR14oKltoBJOcLjHWkREdt5Gc9CaVymxNiEHf8y/3Rgk/geKmolJWZdOo6bujmtTsrCxmW2ktIgsjlk2qMqTwSCfSvmcXTUZbH3OArurC9xPD2qaXLKzKqRPESIt7F3IG4FjxxnI4/wruoSgoI4MZSqtto6iNlmVZF5UjII6Hv/WvXUlJaHysozjL3x4XHAwT7+n+cUXFe70HBMDqM/XoaLmijYZK5iiZ0wxGMnPHb2rixL/dOx6OBipVkzOtr+C41Z7mO1lWS+UF3Ef3Sgxyc8ZG38vy8bLYOEndH0WcNTgrO1jUOT164B47d/wAea+kSutz4rmftLogSA2995wUMuCxAXOCASD6/l2r5TMabp+8ffZZU9rDl6og0K+t9T0+2lt1AQxIzKqbcFsk4HUcg/iK9TL60FSSW589mFGcKsuY1bSVrd1Y8ghgQrFeDkcEHIOK3xlBV6TRhgMQ8NUv0LfxAtdfGjWWoaWZJIZmQzxJApMKYK4DDk5dl6qeh6V+X1MO6FVqR+r4fFRrUk0zwWzkax1VYvMlV47hrlo5pXdmfq7EEkk/L27V1z5FDRGVqjqcy2PYPGdrqNzY2d7owgN4VwGu5NqKrEc4CsDgFjzxx36HrwKlKVkceYypxprm3K+keH4NPs5IJX+2yXHNxLMmfNPQ8HPHPTnOc191GhTcPePg54ualaBZFpPp2mPBpEsNvK8SRKb6J7uFkU5CshkUkckZDD734V5uIyyFWN4o9GjmtWMrSeh1eiQWGsWc4uYV0W4nciSW0uA0b5z8wBCkEjBI2nBOMtjNfIYnLcXQf7tH1lDNMPVjao9TOi0WDxXcxiC/t5pEUMLcusTkKzfMYym4feHPHb8eanUrUpWqao7ZOhWheLszpdU8O3l/4dFg0sUd6pPluil9gOVAOOfU5rR4zkqc0FY5fq1OpC02ZWk/DXWgfIuI2SNCd1zIcAjPXpnp7d/avoIZuo0NXdngVcscqt4LQ0fFvinT2nt9I06AXk6xmHzlQHyznaxJxycD36mvFw2NftuaUtD3KuBXsUlHU525t7ZYIkiI89QfMfflWbPGP9kc96+mw2PlVq8sdj5zFYGNKnzS3KPlOYy5jYL1BI4HrX0irxbsmfN+xk1djAu0Y9O479a6NO5ytX0JIbdp5dkamRzk4A5OBkn+tZTqKG7NFFyVkhoQ4B6Z4/wD1VpGXMrkJNPlY1lBPAOP8/wCFNuyuHKuaxt21hppsmMsmJ3iJG9sLG2Cev4frXzWKxVSlU20PpaGEozpr3tTJmiNu67xgYzuz1/Gu2ONg6erOR5fOE7pHOeLdFu/EyrBpxtbJd/miaWNpFQjgqFV1OSNwOTgZ79D85Vopz9rzH1dKulT9k0dXpNuumaDaWF20tzOu9o58/u93G/Pv2A+v4+NDEuGMTex2zwsamGcY7i6Ra2t3f6bdExTgOxjA55OBkjrnOP517uKdLFRk4nkYaNXCSiqmho6v5H2m8luEW3kjkYSRb1JI6buTkBvwr5ulJx91rY+klDmvIwtPnW4soZlUorD5VfIIHvn6V97gMR7SKifnmPw/sqjbLsFvJdPtRSzY5x1A9fpXp1ajpxueRTgqjsamoaO1lpNs8qJE5LsXDZDrxjGMivLpYpSqWuejLCSjT1RkqPYFcYBFeypJq6R5junawdOnAI+8BUNX1M225EtrYRajOIpVUeYCofHIPb9cfnXiZpG8OZH0+UVeWfI+phW8sVjrE1gbQQTbiryqMK5B/wA9/wAK5svrp2jY7c1oSj719Dyzx18PNRufHi6ok6pbXymCRVQnbjGHz/Ce2RzgVeOoXkmzowmLhKhyJao7TSNG8R6BNbQxXH2+2Plhnu5fngAXDKmBg5wDk5IxgHuOR5W60eYr+1FS0eh1Qt5jNDJNdzTNGoUoDhCc5z0ye1enh8uhGKTPCxOa1JS90mWPCbQuMHtXtUqUaasjx6lZ1nebuDnaM/r2HFa7bmT20GenJz35pp32C0uqI8nkcGruJuw1QcA55ycc/wCff86ZCdxCw+U4HJz7YpLQuUr6EfI9uOAR3ppK5Ku3ZiHtwCOvrik0upspOLtEo6jprTp50ULPIPlDqOBz1J9RXk42FKpotGj3cDVqxT5tUWLWKSO2RGySBjGetbYOPLD3jy8W+ao+UsW1rJcTRxoPmJxkjhR6mtK1aFODuyaVGpOSsj17T9F0WwsF0+W6jub6cIJBPLkkd9vt7V+V5nWU5txP0bAU504K5z/xE+H974/isYtK1WWwi06YRslvIVR0A/ixz7fifw+ZjVlc9+HJGPLNHlXhj4c+I9C15rDxprNjbaFb326xQy5EqYzsSLOd2c8nPApzqu1rBVjFe9HqdT8evj74m+Eunw6d4U8GP4jvEh3SzysVghjxwQFyzcZz0x71rRbe5CoKa5kzyj9nzxt4w/aL0jWJfG+ry6fb6ROhtP7CsGtlhdTuP+kK2S2CBjGAOetXOnGD0VjKFVwlbc2/Av7MGs23xP1jxN4l1FSJQz2UUmoTXs0SMf42kx/hnIHFezg8ZCgr21ODMcP9YaUXoerax4R1G20pNP0+xuPNecsXSQLER/eKqN0mOOOBk+1eg8bzz9pc4o4SEKfs0te5tafot1HqD6lq/nTW1pbbN1xclIuvI8sKB2ySa+Wx2I9tN3PZw8ZUocrZp+ItPsNR8WeGtRd57eS3LFWiAAZdhyhJPQ+gzyBXmRqJyVzpg3CDiupu6b4n0xGurWKB7VraP7Q0UkJjAXJ5OBjn06+1ehSqpXaZxzpy3Zi+OPEVxP4VkudFtLa7vLjZC1vqG5FYMTtGDgk+gxzxXRGtGXxF04a3Zl+F/Aviux8OLbz31hYTO4eYWyMVZSPmUhj0zxxg470+WXNzw0QueKlZ6mR4o0iz0p5ZPt9vptzFFsEvneSr7jnjJ4+uT14r1MJiZzqpVHoc+JpQ5HJIzEtvE8kE17e38jW8kbW0UN5MFiVQMkqh6n35P4V9bCOG9onHc+cqKs4u2xxkoKu+SCc8nt17V9dSmkj5KtFubuyPOCeST7GtnK/Qw5bE+npCb2D7RnyfMG8dDtzyK5q8p8lom1JJv3j1+f4baD4i0kXWjTrAwXkB9wH17g18bUx1bDyaqLQ+vpYajWppR3OeuPhlqAhQ2upQ3UqN/q1k4U9uvQ9KyhmmGldSRpLLqqj7r0Pjy9hmtfGFtr+m6jZXWo2Mhijng2SDpiSOaPuOB6FSQQQRmuCFR09j05U+ZjjB/aGqxXGq2502G+lW3e4jJkWzLOOc8l4yobjAOTz3wTnKSbNqVKKmrG1440zR9E8S6hYaK1veW8F0pRv9btiZEz84B6NvIz9PSs6SvuK+9izqOkz+FJ9GS5gNvp1zsuWa2dY5EkOBgDpnDZ5GMgAg5rtVJLVnM6jba7HPeLrvxVBqqavcS6R4jstMtnLy2duYL+3fJaPZKr7RJgjcMlW5G3jhVKfs/eRnTr3fvFf4e/tHxfF7Q73S/D+rK0llEqNZa08Nte3AYc7WDbZF3EjOAQcZODWkMbNKw5YONb3keoWfjJtZsbeO6tf7M/s2LyHhuHXzbfkBtw7BiFOehwCCRXNVrc71Oynho043LGm+Pbvw/ZywQRS3MV1Kz2t4pEqYyARlchlyM+2cduPRpYp25XsefUw/NK53jeMNK17So2upZbSTrJaRNsD44ydvIOQOQc46itHOK95Ml0nLRGZ/wl1vFpj2tvp6yWqKweFyAjJ3yDyQfemsbF6Wuc08DLds+LP2nP2Y9O8X2x1vwJB9l1KGRzPpG/crEbSRC3YfNwhwBtIUjGK48TTU/egaYWpUoT8iT4I/Hm8+CHhq/wDCPxKn1pJdMmTy0msTKLJNo/dE43p+IKHIwa50qnLZnsVa9Ko79T0/SPjp4U8crHfeGtT/ALU3yIy6bNG6b5eykDlT0BP3cAcjmlCTi9SJQ51dHfWPjV/F2nalb6laCDUYJgLmK2mCFkIyroQxyT/tbcYPHelJxqSFGDirHPa3pGreHNFN7oGmaZd/a5Bc3MF7fTwCMswwRhSqkjrtHX15q3Rlb3Tn9s6crMyvAnxr1Xxj8Q/+Fba74LutCuLjzYVuo5fOiKqvL7ginAzkMR/F2rnqc0ErnqUHCsmel6poFpbs2h3Nza3VvAVNzdXc+1mUKAVYDls9QSSeSM1Sq3icjpJyaRz9q5TxaBYvLq/7syNNPKxCxBSAA38ZwjdTkBacYupuaOSpxsHh66g0Xwfq9ykHmWekbmnYK0zRo7F2dlALFBliSCTgN6VssOrNnO67Vjf8NaxHfRw3tzcRC3YJJBNB+9hdSPkcfKRjbzzyCBjNaYdRi7sjEuTWg6+8T2r6hOFnvbyFnBXzXJjbacM6jOBwevpV4mpzqyObDwcXdnnWuy67J8SfEF7qdzNd6DfwWrWUQ3vEuxWRs5HDHGTj8ea8ynTSd7nsuSkrM7KC9s38NI9tNb2N7PdglwPnijwB/e6YPA4zyK96lKNOO549SF3axXhud/iC31G4me6kt5FaG2AwFK7mB3E92IwOo28HBFaRxNmYuh0Ojbx1P9oklKxrZ3R3ySKS21Au3j06CreOa0I+pJ6szdV1y0nit91vPcXUMJtoyXVEjXdlmLdhjgcHn2zXFXryqyR10KEaUro1PBMWl+ErOz1NJ1lnmkaK6kPy+VuxwOBjAHPrkmvUw0lBXZwYlSq3UT0tdfgu4pzaNHP5cZctGwZARxjI4z14PvXrKatc+alQlGVmXNNvlvNOhnbGCvJzj5u4Hf1pu0kZVKbg00fPPx70ttCvp7mKxbUbu+n077K+ZlKyJd8ABMlnBlDLgZ+Qg5BxXzteHLM+nwVV8lmdZrOns9gLjUJbiLVJ0UJMIybS4GQV2yRKE7tt80KeenTPVGk7KTM51/eaOxHjTRNJ0i0tbiYSRPbEyh1ztjwQS6+5BGOecivR54KFjzJwnKXMj4N/bC1SfV/HGjeEPD9m9vqGsxgwQl8siOWUQMSSCXIRgDygC9D0+RxvvTsj6HLVJt3PU/h14Q/4RPwVoOnz+G7xNXhsYo7kyHzAkpO15UELk4xyN6YJXqMHPo0qXs6SZ0Yioqk+U9P8O2Vo8UU0Oofare3kMccSF45IQHLbXH3lLMW6k+veqi0pXMteWx3OrWek3epw395Baxag8HnSJvMa+WMDLFcfN25Bzj2rvcI1InlzlKMrI8U8afsk6Pr2t634h0sy6FrCFdhikWe1iIHzdW3L1PDg442gciuCpl6inKO50UsdKGjPLfFPjrxj+z9q8urTaPf6fpt+HmgNk6XUMcOchgoQAFmBZyefnGVGBnzOWtRd2d0Z08S7S3PZPhv+0AbWK6trzSXOqXyG8hlM8MqvvVXwxjP3h5ikgncdw98d1HHJ6M5MTgb/AAm3J8StDtoBNLqmn+H7y6Zrqe4tswySKAAE3BVVgAEPzOeOa7vrCexx/V3F2ZNB8WFEsdzFrlxPBh5UW7t/LTygCm442lgGGfUn1prGOOg5YRSNTUPGkeuRWzTT2cshijnLWzCNwGI42u27jdzxnGeK46mITlc78LRUKbRZ0/ULGWZrieRbUed9oIeYEBQCqiNSdzOTnJ7fSuxVYuByypNSvYpaf4ghsbm7vRBk7UaFJY2BO4hsj04HXvkDpXnRlyyud9m4anNfGjwrcfE/wDqNvc2fl3cwaSxv5bcCSGfZkNGSAyghQCyZx36VOLXNHmRFBxpPTc4P9j34syeNtMbwjqOnvaHQre2so5Xfc8jrbsG5JzlmidsdsNzXjwc5e6e2pRavI+hdY8MTRmO6hgh2siQCJl+QnBAxj8sdMA9q9enGVGPvdTyqtWE5cqOc8SeGtF8Xx3qahZWk7S2/2b7XNtWW2wdyFHI4wdxBHcn3rmqSalZGqp7HkOrR+J/gfpM2oxalP4x8C6cRcXdlex7LqCIKozHOihHUMDkEdGxk8VnGLi+ZmtRxa5UejweMIvFNnB4htnjeDVo90T7lyItw6jnaRs74Ix/tc26qciI0Xy2ZL4ojPxV0XVNANs9xfJ81tqECK72JAG11OMAArnB4Oa7pN1I6HLFKnLUxrXUho3iiy0G4vGt5b6AnTIZ4ZvNnREZmYMI9jAojPww2jKbQFUHzG3GWp6S5ZLQ6fw83nXaz23IEa5iTndIeSSMDGMYx2xg9KdSSaFG8dTY1C9hvI4b2SEuYwQykHZ/wPAPAz+p9KwSN2rK5zkfijVL+YTNFBBNEowjghUY/dK9nwduM/K3cYNdFOXJqc04ueiLxu5fJxfXbQXbctcNIA3QDlCDn5uOORx0zXs0q/MrnlTo8rtY6a20221IvZ3V213GSVkZ3YE5GSWJ5AChvqK45yVSummdcV7Om1Y68X1pbrGMqsKLsSV8AAY4A9eB24r6GnWgtEfKVMNUnNsS2uIJ7vEe2XIaXeQDt6Ln29BjqAfSsoJTqXNcQp08Py31F1bWLbSLeWWeRAyqSkZbluMgAf1rsq4qFGNjxcPhKldrQ87ma41q4N80q4Mh3DhioxwF9B0HTn8DXyWJrurJtH6BhqCoQUXuS22mrdzQ3UVuJZ4BshaVMsu4rnaOuTtA//Wa4YSbldne4KCHR+F7maS4iMo+0zlpR5UnzKD16kn6dcZA6cV6sKHtFdHFVqxp6mJqWgPYQG4vTKgTMaySuduR3b+6Tgjt6dxUx91jb5oXJtO1k2y2IntxHFAxA3YTexORvx2HHXjOMn19SniOU8qph/aIs6f4kmuNS+1XUdzPsiN0I7WI7Mc7WOOwDdhzj8K9WjX5jyq2FjTR3lpNJcQh5I2hZuVjbO4KegIPQ9Sfy7V6kbNXZ8xVi4SJy2MgncfqBWiSMdRCgGeBj1B4qrkNWGEEg8jHXH+fpRewraDSPlBGf8+tNO5PLcQpj09aYhR8o54Hcdc0FqwDATjt3+lJPUaY3oT09D9abZmnqKFBHUe+KBsXPI4/WgzYo4OOTj9KQ1oG7kYyGJ6UXB6sME9QV55GKVykxAQAD2HI9qm9yb2ZIAvXgYPUDpSbsaXVhVBJPy/WgXKmKAQAynGOQcEf/AK6LitYaV64HX9O9O4tg2sTnGQOC2OKWwtx4JAwSxx6Z9KV7jSuZ+saY18kflsVlibep6546fjgV5uMo+0jdHv5ZiFh5+9scJc2rgG10+2eJrjczKLZ5JHwVBxx8uCTknAGV9q+fhCopWR9jVq0pR9oup1mg6Tq2mXMcU8qPZLGVKluVbkknuSM+vavoKHOlqfKYp0p3sdIBg8nGAc5H05ruv3PB5VHRDgeWAPB9utFw3EntxOpj6hv4QMnPf+VY1I80LI7cLV9jP3jkkttY8M26xRFbm3RZGEjqS7MTwWPOcZHHfn0rwoudKZ9VOFPFQ1YXes64GsgLd7Yt8zsISRJk5AxjIGAfTPqK63VqJo894ehFaHWXLMICyKZcDhVPLDvg5xnHT/69VjKTr0ddzLA1fY199Dn/AARZ6bDZXFxaSTSia4cGGcbPKKkgrtI6gg8nt7Yr5rCqdGqoM+ox8qNag5Lc6XByO/fJ+tfcXeh+d33Ot+H2oRWt1OJrgIkiBXSXmOReQF9AckHPoD618lnOEdR80EfYZNi4048k2X9N8B+G7Uy/ZZjpsd7tlmtJ9m543BwgJ+ZUJJGDycHpzXxE5Tp+6z7eNT3bxMjX/Cq6rbm3W7iSBJQPNikMalf4dxGD0xwDg4HUZBvD46eHk7dSamFhiI3mcdb6ME8OsRqo1GGQfJck745WJBGG+8y9e+D+VevDNqsnZnA8soRWiK2m6ko8qzlVvP27SMgnjsenORjj9K+twGNdX3T5PMsIqV5RNNisfzEBQehI4r23yt+8zwYylFbFHVdB03WxG19ZQ3ZRWWMyruCg4J2+mSo/IelclTC0KyukdUcZVpaGvFb2839k2iWkNlBp8he3Fn/opjdiSzh0wVJLNkjrk5zk58qvllH2blFanpYfM5ykoyOi8b+NdL8LWFuurXOqwNc/LaSRIJGmUEZCzKejblHJBIAPWvzythpOTjex95h66lTTscHrXj+08uHS9GgeSGQujPBZMZQOmfmx8x5HIOcZ9K7aeHhSim3dg6tSq+ULLxLpsXnvfJPBztWJWzKxBw2Qem3p6A8DpX0NLEQjT9yOp4dbCuVT95LQ6SHxdd6h4cTTjbwwWynjAJfAPfPf6e9ehgaUpy9pI8XMJwguSJQwwPORj9a+n3PmUram/oViE0nVL6APPPHbNF5RGNrNwGDHjpn3r53GV2qiifQYSgpQuYTqGYEKwXpyPzr26Ev3aZ5GIXLPQjVDxwRjnjtXSndHLa7uLs3c4464rCVGE17xtTrSi9CC+F1MFWKUoqKf3ZX5WJPGSef8O3U58bEZd7b4HY9/DZt7HSauVm1TUbHTZFt9Ihub8qdrSyKI87TgkDnkgDOO+ea8Opl2Jb5b6HvRzHC25ktTU8Nanca1p6WWrWLWTlFzC0yyoXIC4DIB0IOcjvnA6V5VTLquGlzy1SO+nmFKvHkjo2bmg+HdN0e7gY3lkqPxHGswGXAyMKTz17f/AKurE4xRpJUo7nHDCTlW5qsrpHEfEqx1DVPE0c+l6VfXkbu1vJ5Vv5p3ggK4Ck/JknnGOmcZryKcn13PoZtWTRlWGpS+HNXvtKuYJJbm1wkzKPlkc4bKnJBwO+AOTX0GBxPsnqfO5jg/bR5kepeHLE3EKXNk4e+jXLWboGLKR2IyCeema9jEYmTjbofM4fDxU7vc7K9tvtel2jNYQWNnHumd58EwHPGFHHAyefReCcV84qvJV91n1Do89LVHnd/Zt89wiSvbbtvnyR7Q5z0Havr8LilJKLPjsVhpRk2ikCNowe3B68V699LnjrWVmPVijJIvVfmGB6c1x4qCqUzuwlR06ysGo6hbarMs/klJEJ+XZjDdz7/rXxuHrfVaz5j7/FU3jMOkjD1edp3j8ncuw7jIVwBnjivZxOOjWXunj4LAuk3zHOafrWpRajDA1/BHZQuyv9pQKzjJOCx5PUcj261hDH1aMbWOitltOs7pmxeeKo1ujbW9s9xKCN2CAMEZBz689OK9KOZQ5E+p5Mspm5NDbvxfbaZaRSXkTwvK+xIlO4se59gK6YYxPU5pZbKLKGr+KJJrp7GxmReg85c5XI9+/HpnmuWvjW5WidtHAwjHmkbekabLpsLpLcPcFzuJdiT09TzXp4dy5eZni4qUXLlgW2Kk/wAI+nOK70efuNY5yOgP5fUU+gthjD5Sex6D29KFqVYTOGyM+wpvQa3JrG2N5dwW+QjSMFDN7nH41y4mt7OHMa0IOpUsep+J5LTwr4Tt7B2WUXJSGOHYVkdupZVxkn64Hqa/N62Nmq/MfoOGwsFRt1M7R/hMUuUlv54tvDtaKTnZ6HGMflXsVs4tS5Y7nm08s99uR6LpGl2dl/x7WsUEe1dpVQCR9epFfOvG1Kz1PZhhYU1dEWp+GtJ1uOQy2UUrhgfMC4YFTkcjng1yVYKabO6nVcWjzC71rQ/h14evr6H7Tf3lrHNPcSCYN5UjHnzGY7VYZAx1xzjFfPclpHpODxHvLY8X+Klp4S+I+qeFLnVfEml6g6XMd48ekSLcFQg3HzZd7FR0UA7RyetKrBxjc6OaCXIzuvGHxK8YeKdK1Cy0Pw1aWthcWrRLqN9Ps8ospAJwGzj0561lSxHKbUqPJ7zZU/Zj+G9h4K+G/wDZEmoSarPJd/aNQvkiVYrpic7cbQdo4HPpWs8XGozzXQaqymup3afFSw1jx/d+HdK0y61y+eSMsXREggjUfOdzfMQPoevFdEEpLQmtB0bJ9Ts4vGtkPFuo6NJLDBLbJD+8ZtuN+cDJ4JJAwB6mtW3DQxdN7lLxvoN94is2skjS6tjPGZEEoQ7MgsCfTg8d8152JpzkvdOunOKWpu2djLNfSSyQRpJFFsimLEkknkAdhkDnvWNCjzLle5lVqW2G3Cafpz21vc3BSe5nCEpyZG5OCAO/9K76dKMXyswdSViDW/AOn6imnFIxmy1FNRRZGJAdWzn8Oor0ZUIxWhCqSknE5z4w+GvGPio6fa+HJobO1hkE87vOUaUgfLGQOqnv6jit7KSSvYuM4xVralHwn8II9LlbVteCzXt06yzW8LFo1l9eT0HGBXXUrUaNNRitTz406lWbcnoP8feFNYvzLqUd9JOIhsjtUTaEXgnGPXuetduVY2mp8tVEYvDzcLQZ5PLBJDIyyAhl67uTX6HCUJxXKfEVaTpyfMM8rf3GOmRW/NKOhzaSAR98dT1pKWtmNxVtDb8LeIZfDuoJKC7wZw8IOAw/DrXk43BRxEWjtw2JlSaOvv8A4mLdXTJpGnwWssxAW6mUblY4GfT8TXyKyJK82z6b+1toI+T9c0G+nj0+KwEvnTrGGiVos27BM/NgjKkgjK5PI4PUckpHtwWtmMvfByS+IoNQvbpmsIYyJbCRRIC+05bJ5A6fw/0NVGfQVuR3OU8Q6c15qCtpdtLZwzKzz2drGI5AASFkLLwc/mCRk1d+R6Ecjbua2heHtO1m6e28QrHbwRn7Qd8TXNxu/ugl2Ydj1AzW7raIh0Vfm6he3U2rXE9rZNDPDCh27ZBaK2CdgZVQ4PBxnd+tdSUqkThajGTbPKvjd4d8Q6ZZxeLvDXhW1vltVL6zJf2UTvIgIMiq4LF1JJyRg85IA5rjqRVPc6KFRp26Hsfwc+N/w48YfD7WdWn1G2sdeuwlnb6NMN9xYIR0DvyF7ZB5GAOc1yq02kzvrSfJ7h1dnpXhDV9Akng1BNMiVMx3aXDW8rOQMFooiC3B5zk8+uTXuqhF09DxqlarF2scjp2i3GsS2ciX5xcSSw27Nc3D2UmwEExmQA87c4IOCSM4ya4vYN6vY6KdXS7VjYgWHw1pUrW7st8YwbqaS2ih8tgCAyOA3AV8ZODjPY4BFRhsXOq5aDfhutoZH1G6tGvb64f9zYlSRtAGHY7csTyduBjB65rqo+87GU2orY9SvvAvhz4iaOI/E9jbareglHmY/vYicZVXXBXHHGcfWvep4elKNnufOYn2ilzRPI2/Y50zwRqd/r3gPW7zSdSePEcQUEBtwOXxgSLjcMFc853Vx18AoptM68LmE4vlkS2Gja3Z6Bd3WsyJPrMqHzBHYiHDDJG+NXJYEYGQxGBXzsqfLI+gdbnjeOha0a81G5lv4r3Ftb3aL5Dz2sm5GUjbGOhyTnnJUjPJr0aFVXszkxEW0mjutSktk8PWOs297DLqdyY1+1FQsSlyM5AGVALYJPTpmunFUaU46HFRq1ISfKeY/EjwwusLFB9uMV7qDiOW/wBOlLAvGNybldTujKgqVPcrhua8PkUXY9WPNLVGb4a8AeJrDxBcya1f2k+mQWqw22o2e63lYLnhosspHL87s/N07VEZTizpag1qVNMstR8Ja9dvf6qBpBRpRdQ7omIGTtkwcDjPXrk1ftpX3M/ZRsmyPXtUbTvDB1JLvUbSKKaT7M2nhZpJY8E7doyMYAPzehFJTtsOWpQ0H4knULZb/VdGa002WRbez1WVjE75H3/Kxkkn0wMc96Lt7kWR02iarpGq6TZpc6k2pZV5I5mtpI2kYHBGCNoIOBtJyOanl7Ft2QyzdrqCaaKcBnlCxiRSCDkgAqBnt2P5VspW0BRvqzattM+znzLlTcxujZZOsb9ie54GOAa1jNIco9SLU4Lm4uFltmVIZACVMmTEjD1POeeRjg+vNQ2myIq4/R4bWa9lDTG4iL+ZHJNtwqkYC8+uM9zya6KceZ3M2+W51Gt6u1v4fhuYUihFrIuNpDsMYBYk4OM5OMd+nNazrOGiMIQ1uXPD3j5bLQWsJ4WMs6bY0TjGS24s2MZz2PJB7Y47YYu6SOPEYTmldF6HxFdtoSxwoIrbhWjkAyOenyMeCR/EAcc471p9blHW5lLBRk1oM8U+IUvrRJdQi+W2Zbu2AUiSKVMHK43E459ScY74rzq+JlJ3R20cJGBPpHjHUbdyl/A9xdRvuiO9UVgSRuKk7iBk9AcgdB1r0aGJ5o2kceIwqTvEdrd7pkfiKO4tIob4HC3NtDyUYAEnjGeB24P41pOcb6HLGnJRdz46+NV5puj/ALbnhC9v4o49JuDY7R53yRNKgiMmfmUeW+DwOic14lZxlXS6HpZdJxjJH3ZdaZo91cmynmD3EYDLFJsJiJ7qpA2/UfnX0zpQlBK54darUjVbPP8AStM0uaZLaDFs3mPG90VH712c+WAcgkY7k9Sa890Y9D0o1pNGWt5LpfiM2F1KJLsStO73bMBIVLBDuVcFVbB2Lk8DI5pRqcjsjVU1NXe5ua34riezOj2TExyMzzzkHNwSGzkYOASDz6AdhWrxKk7HNHCO7kyfx5aaP4l8JRaE1pDqUE0CmWOfEm1CoTYvdWOcfLg4B5FXiJRnTt1MKcZqufG3xi8O638Dtai02ytJPE/w3Ezyvo5tg32e45ZiX25O11LDJGVAPY18xKCg72PooSvo2fRPw7sPhP8AHHwrpk8unwrOIkdLe4uZM7huOeWyx3PIDyW6jJAFe3hY0qy7Hj4yNWDvE7XV/A+iw3eneHV0qyvtIgY5soTIDuZt/wAylj/FhmwTkg5AraVKCdjClOpy80mee+PPh6vhK/tRoSTjQXuFtbi1lkmWS1/dyEiFY1yMs0Y4YY4AVjiuCvSu9EduEqpxfMza0bwl4HvdEhWCTXRJFC1zctG7BkYlWKuCWAJwO4ABxkHIHXCEeTUyqSmndPQzJ/A+o6betbXEhaS6iPlNGjhbVimQhR+ScfxAYJyM4IA4Z3UrRPRpSVSNmjptC8HReO3C3vie6mtl8sxuLohiDk7FCvuA9cnB2+xx1U48+kzz6y9k7wR4r+0b8Kv+EIbTPFfw3kktb7w6sf2u304CIXcSNuZyUByQWKlmOTzycZPlYiHsp3pnfhasqytURbg/az+2LZaT41sNT0PUHvRFDDPYu4BbYokkIAAJ3nAXcRtYHkilLFymrM1+qQ57o9R0W40HxLpcd5HeSs8kjxWyWY+VpFIBLFiAQDgfjn6dtJwqK8tzOtzxdonQW3hfUr3R5buTVY57e1f7I9qsQHyfKCCwJBzxkFDkEEnsOipStC5wzrWmkeQeGvD7L4x8QeHo4INNtUKXtkrXDSyyNKxJJjyMIHBHJIJbqeSPDXvSPcjK8UdHpmoav4I0qRdamuLm3mlZXhs4v3II4aR8Z2jCDnsM8YrojWlTdrmE6UZatF57Hw3cXGn32raEuu6zBN59tLJsYwspxuVww2gEh+CPupwetaylB7oyjGXNZbDfEOlSz2sml+Erq20LV5bjYbm933HkxBt8mWJ+UthlB5H04I5XSlLVHVKUYtJs6m3ls/DGj3Elvp+s64ZmjhlitGhaQbd0hdEkkTIBIXsTgY4XNZwhPmsVKopLsYd98ZPDXhsWa3ujat4bu5rrylHiHS2RWO04YyIzxqu4/eLgcE8A1tKlNboxhiYS0i9ix9qTW7+3vr54L2VUCRTpFHvJ+fBUhT1ywAH1qqXM3ypl1ZRUeZo6ltOu7S3W4h1hYbh0Hl6c8YdIyS+XJDA8jZyScYI4rv8Aq3K7xep5P1pybTWhcu9V1TToGs7iz3ZUNDfLbtJCQQoBAySp+b7uDgI5PAzW150l8JnzU5OykV7PxJf6cG00Cdp5F3pciF9n3TwWClVGR65ywGK4Y46cZ2R3PBQlC71M6+a9F4bm6Z5VO5fOdCrRk5CnBzjAwc5wMH0NZ16tSpqzWjSpQ0ii5YXLT2RhOZPNChGDAOg78jg9Ov1rKM4uNkjecJc3M2akcUkdvEI41ESqMyhiCAcZ6D26/wD16xcZxWiLlOMtDatSImaZvLjLMI9+RuUZwq56dev4+le/hHNxsjxMVZblbxBoyX+nmKLZOSu5d+CnGMd+Bnnr2PrV1qMacuXqZYfEyrR7JHD3/h7VYYJ7O7RLjUpovPTy4maKQBiMZ3Ng52HB67sjPOMqkVSVzpo1XWdooo6A+twTbINkd3GpVyzKCTwMLknv/Xg1th6snsRiKaa987GP+27GGZPNjnAfMsy/PIuR2APGBjjHf8a9lTq2PnalGi5XL2g6hcyXYtnjlKjLFpgVKrjjnHJPX+Wa66UpPc4a9Oko+4bpAByOBjqOtd62PFkhrdDn8vzoIQhXaW/vZ69/z/GmUBUDG4YOaBMCgK5/DpQQN2ja2RjtyKLk3dxQMZ6k+v8An60FK24Bd23nqRzVE3uJsAAxjPbjrz+lK4rMNuRyMn3GaLoVhwAJ4yPf1qX5DE2Btp4zSXmNailcpgdOeBVaDaQ4DIzgHnH5VIrXVg2HjIHBORQK6WgqjJGBls9aQ7NagqAAFckYGN3Whsr4tB23OCODng9x9KV7g4sXYVLY7e3t60WGkKB19O5+lRa+hW2piatbGzvYbiOUwKQxbDYXjk5GMc/0rya8fZPmR9bg5qtT5GW9FvZL9JZjLDIobaFiOSOARk9vTGTXRh6vOrM87HUY09UjVHX/AA4z34rtPGSUkOAK9Mj3P9fepuaRSjuKygjGO+Mf1xQnYTSbuxQRyM4yPXOe/as3CMt0dEa9SCtFjMAqoYfKp4GMjOcg1fJHsT7WXccF3cn72abSfumLvJ3T1KGoQy27JNCwQICWOMgDj9c814mMoqHvxWp9PgKqmvZTdzDu/F62d5aSyz2kGmvtUyuTuYk9u/0ABNcUMylzqDPQqZPFwcze0rU11KEzKhQhsYOSCOxzjrwOD7V7cJKto0fM1af1aSaY/WtT01dRh1bxDeNb2dlEhRIkAXfG4dcJ91n5wueB1B4r5DM8vs3KCPs8szFTiozZ2nhKW11Fbm60vXL68ttQ3XnlXdkYuX4DKxAwCcYB9PQYr5KpTlB2asfUwalrFnlPxEu/F+nOLDS9J1BLO2k/dSRWjyrORxggFQSNpOAe4JBAFddHlSvIcrvSIyG18W6TbXM0+m291fOykJGyCRsovCB3UKAR0dhzn8foMFiY83LDc8LG4N1I80mXrPRLy8+zvfTTxRD949vKVLFzzztLKAORgEjjgcV9FTozqSvJny1fEUoL2cI6o6COPy1CqcIoA2jtivaguWNj56UnOQBfbbjng/rVRad0zVP2budFo/iS7isxppS3uoXcMqXI3KDkEc/UA+2BXyuYZdzNuCPqsvzDlVpM5HWvFupW+q/Zn02W3il4EtlHvjchR1YA7OScb9uccZzXzf1CtT1tdH08cfQmuW+pmxWFn9ruZ7+weOfcWa5yxWQjktgdyQTj3617mFlTjG1VHi4qNWcr0ma1nqETmSKGBplXCxMjEAnIGCNuf8+9bvMadKfLDRHI8tnVhzT1Oj1jw82kJYu0yTrdQLLhOi57deR+FelhcYq0mjysVg/ZJNGtoMcS+Hbl7p4PI88SJHKTiV1BIDYBIUHa3vtGBXi4+pFVdz2MvpycGcvpcg8T3M8lkFMW9iZs7Y8DkkH+6MdemelezTxkIUldnk1sHOdV2C4tzbybWU/L7dR2r06NZVVoeXiKTouxCAdoOBwewz+tbbM5U0xpJXB4BHQ/5+pouKLsxY1AAGCR0IX0rObcYG1L4tzvLPwzpmo6fHdafdus0ePMY85b0IPU8/Qe+a+LxeMqQbUldM+3wWFp1LNOzKtlokejF4XkjYSnzHgljDKPTYvAGB0+p9a+YnjWlyNH1McNG94sy9C8UyT6jrUEF19juLW5MUUojGQNiOwP8LAEkdT0yBXHCbjI6pwWzOQ1GHxB4mmdNbfyobdDHbRiQFc4HJOPmJ7k+g+lexTqI5KsdLI1/BDz6YyvqAmtmtcvEoBzKePlB6AZ7+le2sSpU+Q+alguWpzo6K9k1LxJ4qt76HS/7Y0iGNY40tL5Iis+AWaZXK4QDI4DsTn5a+dk3CpdH0MYqVOzL3ia4TS7OO0adNSu5AS0xK+XEOyIoxjHAyRnrX1eWUpVHzSeh8lmFSELxRzGnabPqd0lvbo0srnAGMH3z7CvpK9eNGF2z5ejQliKnKixd6UYNTSyikErDajOp+UueDj2Gcc1xPEOpSc3odiw/s66gtzM8VaM/hDVbkgfaQFwzMdu1cZBOOnJ56V8RXl7WbsfpeHjyUl6HNaRqcASWXU7wiSNRuDyMEPJO4L0J+nOO1etg6cIq89Tw8bOom1A6jVPhtoPiXw5aeKbWWW4uyAsmGBRVyRyv1GMZ7munnVapydDGNR0aXNLc4/U9I1y0gjGnJY3jAE7ZMwZP8IG0EAVtPLGndbGcM1VrM5628I6rqsojdDYrwPPznI5DdCMd/0q44aafKE8fBq50WjeArTS38wyNM2PmzxuJP59q74YC8uZniVswumkdGFB+4OBwB+Fe1H3Fyng/E+YYQBzzz0rUIxGkY5Bx7CluKUbajG5HBwTkn6VS0Gthm0ZJGfqePXP+fapm9NBqPVs9A8J2miwWNhcxIb3VzMpaFXwVIPPB7D1r4rM8VWjeMtEfWZbhqM9ep3i67qMsSf8SYfaJJCkaGZTsT++xGSB64Br5WM41bn1Hs3DY2mhdyrO4TK7XVBjJ9Qe3esJxsy4u+5naTrY1E6kqRlPs0pjUsfvgAHnPvmudTszVxKI8YQQ3MBuJ4IYHRyFjcEtIOo/AZqfb2ujZUHJaHAeOPDul/GHRtX0PU98Oiyx+awts4nUcklgO3oM/j28+Tbd0d1KfsVZnzf4c/Ym8GeFYbrxPba5rsVlbSfabaz1CJIguxs5YOBuHHfHGOOlclapNrlNfZ05y5kdbBofg/4q+GrfXfEuoa2+nWrPFE13czWlpdEZ5CDaGGeB8vP0rz1zrc9BNNKJteGPiLomvfDK8bwjqQkvFdrO30yS4DTB1JAVUVgQMAkdOBk4rOVJ09WzGLSrNNHDa/P4q+Dvw4n8ba5Imi+Ir92S5ayuVUCIEeXHvY4B4ySM/X19vAxlUdkc9WMZxlKXQ4LVPFUnjHxHo3iZZ77UNEluIS9uL0TF5mwpLspCsRkcDp04ruxjjRXdnFTm6sOVH1np3xZ+Hfgm00C3bUIdDvtSlSB7RkcuZyuNkpAIU+m4iuSM+aN7mboSjeTNj4r32paTpNtq+i+JU0NnCuwZEmNzx8sahsjn/Z5rGUXH3ovU2oOFSDUkeiaLcJc2cDysPOZVJV0Ctu2jJx+NdGH97WW5xVFK9lsNl8SaPp7X0dxqVus9hF59yhlBkhQ9GZeoBx6dq9SlJR1Zlyyk9Focbq3i/TP7ZsLux1dbaS/hieCKclVud+RHhT83BPIA9K8vFTaldM7qMEqV2tTQn8WJeW8sBgMk0F0YFEhOHZQDuLEYA59/QVk6rcd7j9hy+8aH265sooY7iVVmlyT5Ck8e/H4c/wD1q0oylGa5XYiUU1ex4v4qme9168lkQRsX+6o24/Cv1zLXFUYts+BzRSnWaijJS1dlZlRmCjOQOn19K9eNdSdjx40pN7WQ3Z6+vOapSvIhrQ6LwdodjrF3It9IVRFysaEKXP49hXjZli5YaHNE9PA4aNaoos39S+GQgniktblWR+nONmTxz3r5F5+5QcLH1Ecnipcx86X/AITkOi3MXhm5tE1N7dSr3Ia4jmCHByd2edxG7ryCc1y7npybT0MZfEV1468CXdnd2Y03xJbtLbzWcIlQq6qPmX5hnhgRkjPUeySszepFNRZpeEPDUPhXSYJL/UFleK0CyXM0jo+erB8tgjIH5ccc1tC85WM6slTiUbO8vtW1O8kX7PYWNyqy2sht5HneEZDSEIrbVPBUntg45zXeqcdmcXO2rl221P8AtCaa20qLTb6DerLfzIGjTaSGRsocgnByOmTmtZ11SVonNGlKb5maVpdjw/4K8QaJe3ckdxqe+KOK32NHCGP3iMAgjjGMHOePXzJ1HVep3csXHQ8Z8a/s8+G/H91d+ItHn/4RzxB5UsiTRQbYpWLkRh0Q/KcL99TnPUEZrVU9DNSlT1OM0LxJ8SPhZHLpV74KXW5dqNda1o5+1TNFk52x/KV3BeSeQeSe1bqtNKwnLnZ6b4P8c22qw6U9ne3GlW1tcl3W4hkeS1XafMRoiAqNtIHJJI+YZ4rWNS65SalF3udJceFb698RW+lTTQTlme7hmGd8JIART8wzkAnH+0BWnsetzGNaMXYW+vLSC3uLeaS5lvoEaMbHdJYyOrfKygg54ByOtZKfJsa359Wafh24vTos9/NNLBb2xixCz4aIkFPlAOAW+8eewx3rpVScldMznCCeqNT+1Nb8OJPZvqlxeNIzGJZwCFGFyu7BIOWJ4OTzxVKvVb5WZfV6S94sxWOj+I/C1rYX0sn2/VY/Klhtm/fW+4YIJHdOSSQM47itlQU3uc1So94rQ+N/HPwk+J3wT8dyTHUvEV14WiRo47vSbkp5cRycjzFeMjJHySc8AAjAYc9TCSg7ovD4xO8ZnXfA34zXVprsnh/xd4lt77TL3zGtrzUbYWEu9tpKyYIjVhglQhbq3I4rhnGone57FGVKcT37U9Y0LwzqttpV5qFtdandKZYotylzGdu45XjaB8wHHGSOlY67sSkk2ka1rOV0vFtJ9uMmBEyAfKqjgdBjIOSO+RzWsqiaFKm0rnOWetarBeRQanpsFr58pQ2pJJOSwQFx9A3UjkisrKSKW1mXtRsLm/1OBxuhSGffMqMVKruAJG3G4YDZBHOeuaUI66hPbQ4fx38DJtdsbrULLxaJ7gOyLZaiXUBSQcJJG2NuANv7sH1cnmu+UYqGjPNtN1CloXwxj8MaDJA+oO19dfNEhLypEwUFwWUAbiQW3EA9OK4k7bnqXXLY0NH0R9e0wXNpK2q20pVPNjIKKwPzdOQQeCDgjHShVETyM2bXTtXgvnkE0PkhUgW0k3um3+IsAQc8jnPbnrVXTLUbLU1ZLAfbJgLSBpIht85t2RkdQpHIwezetS9DOO5DNp7W9zJLbuY5slwioCAeML+vr/8AXcZO+hMopszjBBbx+TMGji8iRWBkbzcnngAeoznr0xitObXUl+7sYEOqXHmWE19qEemxSSlYjdSrzhv4VIyW4J4PU9McVSdhr3jt9J1e3jkdlQyE8hUkUJv+ZWwmRhs46jHPQkCm6l9A5baixa+gjtxKwaV87QkmcKcEAZJ9Tz346DiplZIiMm5FtZre8uoJhYJcNGS6q7Mr4xwQc579ux7da0pz5R1IX3M/w8mpaZBP9j1GaCzlwFjl06NnX7xZd6lTk7jgsJOD3wK7vaLkOCdKzsfNHxg+El78TfjhYWxNxpjXVr5lldyKZFR0cYU7js2NuY8dkA9a8mSk6ikzswsFT5juRr3xB8JkadLo811Ph1W8gu0kSWNQNuThnDYBJ44ABA9O1SqylZMzcKcruSNGXwf8WvB2j288uu22rGdpNRttIlnysScMIVdiBIw/hYqGBOQTjDdK54bnI+Vy0Oj0z4s+GvF+gvZ6hLP4f1y3gZ7q11uCOJ0Zfv8AmKFXcMZ5zuDAdckGXNdTXl/lNSN107WLUQZiiiEflWskiOZcF2dWb5TtG9cDbyFPTFYwkr3NbO1rHTave3z2yzyO0aNITBEWcqAGwcZbtnAOfzrVzc9TONJRlqPuNZsYdK1cTaTZsdTjeBQsSOphHy4OVLMWx3z0HB76OUHGzMJU5SnozxfW/wBn7TPh9q0Oo6BDq0czW0rpoMbNHvuC6lVVnfHlkKw4VSM8Meg4JwlHWDOyFSL92ZL8JPjxrF9502r6K/8AwkekXUi3GmWjYMzJ8mEzyCpKnYwyeRySaqhXlF+/uZ16UXFuJ6P8L/i9Y+N/iT4im1CzurG/0DzBc2d0wAjnfAVVjyrZ27vvd+exr1adWM/iPOnhpKk5RNfxReaLr2szXcWmG21BJ5HklW5aON1VV/1oCkHPX7pIx15FY13zPRl4anKEbzKs3iq7uIxBr1oml6xF+8naBmmiDNt+YMTncGbbgnPy/wAOcDjh7svePRnKM4csCbxZ4i0YJNKjSiae8WC3nGUkVCmdqOpDZJUk/wC6PfO9eakrQZzUac0/eIbFNKWxjutTiktdTEQtoiNWkjiwRgsxjKZZhySSGBxzXmU24t856UqbfwmJc/CvRNb0y4vori7tfK2NbXMl7PeRzOclVMcjusiHcWOQSQMZ70moyloNc1NHk0/w/wBX8D3lr4h8PRJp+oMjRHQ7hnjs75WKlzbkpgbmQFEypVs4yPlpThKGqBSjJ6ndeCvj5Z+LLZPC3k3uiazGDe3mlXlqUeFcKVyW67kZWAHbJwOCOuni7x5JGE8Km+c6rXvn1uz8RQRT3ElvaPaXFvGHMn2clX3xqhLO3mrEc4JwTjk1g9Hc1T6IcfG1v4xudHsdMdobnT0mR4IyvmzGVjzIG5U4lRTuXPKkYBqYx9ox8xVudBFrcaeLK21K0mg8walFLKTDISWUjYD8uGYYcEHJBZWxtPU4owjUbO7gu47Hw5FZR2UAW5JkErzM0hwRklnG4HJ9+h68GrdVRjymHsZTnzNkmj3f9h6tbXUx+zxMMpuZSqrt+dyCpJbnnkduADk9OG5U7yMsXzVY8kDo9WvLXVra61W8ZjYxpss7VsZlkPQ9+M89c8Z7V6NSpTkjxqVCrTkecad4Xu7DU7e/8KxyLb7mnvbGJRteVtuZI2Cja3yEMrblIYjg814Li+e8D6KU17O0jo9G8faUbi7fMeoa1GxzANoMQAXaWXOR95c5XgnHXNd1PExg9UcEqMpx9w7DTfH9obeFJm+03TLuk8hWKjkjgcnb2z6j3r2VVjVjoj56pg5RnzJ2Zja2Jngkunt1Nm7GSO33+VKpVhhyecYIzjA618/WpxhU5rH0mGlOUOW+pZltzqNqIJLo+U8aAgL0bHXJJPI6A5HpWNWtGStFHfTpSTvIwBNdaHrTTQGObSWURwxvBgq2BuJOcEHJxx+FYU6bj7zRpKrGT5Uyz/bUUQSGUloZQGkkI4IyQFxjj8SDW93JEcjUirqGlJc3sdzFcA2k03mJGWbDtjI5XBGSRyD3OaVPEVKbsiZ0FU+I6fT7uVNJinBJyq4D/K3r90jpgd/QVtCrKc+aRm6MI0+SOgl/Be3+lytlrJpFADSn5l9M4PT15retTm/3jWhzUq1KL9mtzGh8J6gIY7e00838c2CZLdmDFSVOQVIII9c4I7VlSxUab1N6uHdaPunQ6aYNNnn0uLT7iG5jLvJAoMrHA+Y59uncflXv0sypctmz5mvlle5egluXuZkns5LMIduJT82c4PA7cfrXpUqsamqPDr0JUlZvUsgZJ5wTXaefp1G4wSO/f36UEPcTZnofYjFMWobR3zg889ulFyWxvA57ADFFwQ4ggEbQPTA6UhdRMYX2HJ/Si4xcKAOm0cH8KpsbkkJkDJHQ/wA6kfMpKwhHQbT6e36UyGgIGM4PQg4HtQZS0F28Y649aHY0gxWTHy9zxgfhU3ELjOc45/r1P86YXsxQu45HKnjHp/n+lAct3cXHPH0OP8/WpbsaJ30HBduR0+v+fpUrUduXYAPyx2q7WGncNmTycDrRcHfoLt4H+cVOzLavEiubOO6VFlQOqkMB2P1rCtTVVWOvDVnRaZzfk3fh6eeWKBZU3EIMABlzkDHYnAHWvGjzUZbH0slDEw31NXS9ftLyCJZLmMXDfL5e7DFuhAH444969WlXUkfO4jBypzbWxsr7nOfWultM40+jFz8oHrzUDbDhee4poi4YyBtA4p3JuxU6HauT78j8vWk97mkd7iFd6lCoOOoPIP8AnFZ1IqqrM2pTdKpz3MHVLDTYbmFr22inhT95GZYhIUOCMjdnkDjPXn1zXzFejCjVuz7WliamMo8sWV7bxtbTXIha3aJWlMcbLz8o6Ejselejh8XHm5UeTicDOEHKR0EttFdRvDPGksUgwySqGBHfP/6q9hxjOOp86pypT0Zn+JtZvdC0eWXTlnW8mAtVkh27okfGWAKkZG0YHr69D8lmmCjKKcUfbZTjXJtSZ6TDd6hc+HEmd/twVERJiuyWQhQGYgY5JBIA65x6Y+CkpRk4n3VPWPMcdqFzcNdxG5lWO1QbmcQOpPHJx82DnOAew7ivSwdRYd3e5x4ulKtG0WIBHNMPIuBcL827YOPlHUccjP09K+vwuYKT10PlcTlqirpXYCaMpI4lTbGTvbcNqkccntzX0KxdNx3Pl5YealZRGWtzFe5aF/NU4PC8c9Mfl+nSpVWMnoxPCzj7zRNyqKQQcjg9PpW7fMjBS5NBQApIOcE4znk0pQVuVFRqNPmZUuNNt533lDG4YNviOGBHTnvjtmuGpgabV2ehSzGonZM7TTbjS/C3hXTrY2sLyXm/ZdzIoVZUV2zI3HZCc59e3FfC46Psqjsfb4Go61HUmk8S6F45stOurBLnULaGX7M32ZCI84zsU4HUBTx0X0JrLDY107lVsJ7RamzfWcGnpYQfYzFDOsg+ysy/LGwBlcsRwVBKDB6N3xkcGKxEqsua51UKUaUeVI469+KmjaBrq6DbJI7adAN1jZW5nknGzCeYRk7MnPAJG0EkA4rtw9WdS0Qr04U4uZU1W9udd1SSZgZ5ZDgCNOuBwAB+Nff4WKoU7tn5vjJutVsiq1jcRtIhidZIl3OrjBUcdfTkjiu2NeLSd9zhlQkmytjk5YE+prpUkzkUWmSFCASflHoRjHt/OldW1Q3e+hNHI8RAWRkI5+8euf8AHH5Vx1aNKSu4nfSr1qbXLI6zw54XbTtSe4ubCa6FwAq3VtMSI/bA6Dp6V8TjsPRnd2sfb4CvVTV3c5jWbu7bV7qzEdpFpTIFu7iVN0kUYYhizdck8cA5xx3r53lSPrHLmszM+xG6gs5LY3umnYssUj79pXG0Ak9xgZBII49a3i2lsY8yk7HbatFbeKbeytNR1CYhIh5txa+ZE+ccqmG+UnH3s+ldVPEJQcTglQnKfN0Oa1i1vbGxuf7O+16lCbnJjtYN/kKQQA4Vst3BIyea5IN82up6E4px0M3R9djnEMSQs15na0cjDKHGeV3Ak4ycY7CvoIY9UocsTwa+XKo+ZnompajYaXo8QsYZGnvQGluHkKuMgehzjnOOhweOa6sO5YifNPZHm1oww0bQ3ZJ4Y0l7DT/7UcoCwy0chzhOzDKk5B54x0/LDMsZGD9lAvLsHKUvay1bMzxLLBrGpCZISkM6YIbl2xxubHHTAxnp9a+UU5Rlc+vjHlRyknwsWPTZpWku8SlvKkmVVhj+Y7csx3HIx0GOcda6frcoicKctzW8I/DXUIopY1sCjliBcyzFI0A6/J1bOTjoB9cV6OFxWvMebi6EZxsjY1rwP/ZmlfaoLxLnymKTqpwEOeg9cV9Rhswc58kj5WtgVCLkjkSDx2XHOP1/rX0as1zHz0pNPlGsuM5HU+ta76mV1sxrKeuCM85/yKTE/Iix7n2Pf86DPlY1gdpHU9M027I0Ue5G4AzhfpzSTuFrDFOSM8Z9P8Kxq1FTV7nTCnz7o9h8LaJpt/pkcttaT2tyYthmWMrjPDYLDBPvX51mdapUk7vQ+3y6lCnG7R1GiaVNp6S+bezXpkcsrTKvyDsowBx9a8CjDkbdz2ZzT2NVk+YtgsSe/b6V1cjkZrTUow6LDDLczbWL3DEvk9jxx6cAVn7G7NPaHIeJvA1rM0MQsIxbqxZLiNjviduOFIOc5xknvXBVo8rO+nXtE6bQtDXTLGKFjukH3mHG7sM49jV06aZyVJ8zLsunROMMiMAMZcA8fjWsqEb3M4TlF7nOeMPDOja3YQx6hY213DA/yQTx5XeeBgf561x1aMWduHryUrM8Y8J/CvQvhILvUdP8M2ulazqMrSytbJugt2OVURLkdRjoVHXPevEnSknqerzKcrnnWsfCDWPjXNdp4vW10/ddh4TfRx5ZP4Y0QPuHGMgt3zXdDGKjT5UtTGUWpabHQfErwXd+Avh5o3h/wLo8IMN5E8uLfdsj37mI7nc2O/TNeZPEybvM7KFCDpykjHvvg39t17VNe8bXGlaNb3LR3W6/fyLSOTZggKXHIAznOfekqrbsiHUVSOi2Og1Dwdd/FzUfB2o2Wo2WtaHpTLM91p9s0VuIkOAImJO7IU9CQPyNeh70onInDkcVozsNa+IugeMfHuhXGjWt9eX2hO892ZIpYEtoMMjOQQPMBPQDOcVDquk0hQouMeWe7Pnr49+JNW+KWh3/AIr+HPiHz9YuL0aLLpthEsTSwEBgrecFYnIDZHToK76FdOS5jqcF7J00rNHmmmeP/il4Q8cxN4rZ9bt9Oit7Z769QtHYpvV2VfLwNwAwDznFezKOGrR3Vz5urTxEIaH2l4I+OvhDXtNvI59ejgutVuZDYWM8LGQKAASPlGRnnJ4Ga4Z0KdKL5S6cq04+8ehR3dlqkUFja3ypNBFlnl6sFxn0H1x0rhlok0dsHZanE31lptn4/hvAtvdxyqvnq7HaoB5bHc/4ivRo5lUprlTJr4SnWhzW1Og8UaJ/wkFlKdBfdCrbpIlUKOnG0ADNe/gcyfNeTPDxOEi6dorU5WTwTeskSrGqTkZaNjtKjt/WvplmcL3ueA8tlY6jwn4UbSLKWadoUvPvAt82PbtXzObY/wBrFpHt5dgPZ1E5GNrtlpOsKv2y+Z3j5l2z/ImemVz3GK/PoTfM2fazpqMXoeceIPCi6Naveadb/wCkxRkJDC6Rvx1RQSA2eRX2cOZs8atFRMtrKO301ZbydbDeoWScy7QrHOAC2Qc/41d9dSJu0Dw3XLO5+J3hzU7Xwjrumfaor2SG706dGBkEZ25lkfd5h2gHb6A9OKaqcsjB03KzlsdnoM+p+GtEh0++u21XxDe5Z47TcI5WB9McIABy3A/HnolUe5VdwS5YI474e674t1q+8Qx6rDc6bObn7PavbxSeXcKrMCse0ZfO0knJ+gq8PB1mW4xp0OZs9l034fT6a1qb7WpmWaN5ZRcrsVjkE5Zidp5/rXqLDwh8Z5Sq+0d4HSP4N0m6QrE6yJGgVLqOd5NzcFiAxII+o7cetVDDptvoY1K0r2OO+Ifg24s5YNSkMFup2wrdQIBBub5fmDHK9eewzXn1JWlym8e55zd6Np0UM15ew/ZNeila2klViqzwKDtDNu2OoBYcLkckEZNZuLjLQ6/aNo43WFvtZ8b6U8/iea0026tjb2vnPJmSYKTtYtyxG1doPXtx119pKxhRpQ9o5S6ndw6VJpPhfTzLrlnrF5HaZnnmtxbC3lLEBXCAIwLEDsRxmod7G8nFPkMe58VTp4ni8N3emXSXZjSc3UUbPbOoXcV3H7pXDYD7fvDnmqoz6MlQVS77Hrug3Xg+1W0jjmSa8ZgpjdAj8fPjAUbuT0yeSPx9+nGLaPGxEpR5kchb6naWvjbUtTtYBHDplyl1Pbsfs5h3xgAgNtJ7PtQHgHjmuJ1YwrWNcPBzoXZ7nFrdtb6fFJdzRRq8W85k+Vlx2z1GCO34V9Dz03A8GrRq8/unhOv+FvAev3f22/8ACGjKJ7iUGWC0FozAsI4y8iBSCOSW67T1rxmqdSdj16EalON2d1bfAPR4PC1vpVtJNaG3hMcMbSGTy85wu4/PgZIznkdQelbVMAnG8TnqY5wlZnjeknxz4U8P634Y0nSW0LU7GQPZXNzCbm2liL5JSbyyhPba4Vue4+avna1GcGe/DEwq043M7VvjPdaDaRwaho0SeJpXEUbmMm0nkJO1lkBKx/MCdjAHnArGN+pvJp2sdto+seI7lUTUrQRXd1HiRLOVhHGpA+62M46479MdOHc0WiM/XPFE0fjCPR0RmJt45Y3jdGb7zBlZWYBSeqnjdhgCMVVzPdm3oB+1pG9xp9srW0rXAmvPLUKw67zlgQGHGcE+ma7YUlOJzym4Ms6F4O0zTxc3f2SwuJNZgkaXyQbd5UTGCpdUWQ4bIYkcA4bjFEqEYke3ncmma40hLYohuYGRWyRudkA4JPrx1yM9ea45RtqdsHzasdPLEZIliaJJJmDKzkBkYjAB569hjr+dJNMcl1RwniO61a5vW0m1EtrKkzSCQsVDgEbRwvK8gkbhxn3p2XQhe87l8eHhaaHFZ6jZ2l40syxypZqYUEGCCpXJyDkccE4ro3iZyV2c1qXgy4gt0trJbNp1vAWuJLZ1zCAzANsdR5gJGH644OcnOS2GlZ6nWWdo2l2bT3lwMnESeYSA3HR36KCeMnGSQOpAq6cbsdSrBLUZFeQm/a6aISwkoRkAqvHzqxPIIOQV/E8nlzSRnTd9UXjczy3XnzSpFa4ypH8XPG0cEdPQVMbX1LknrJnSwzf2pdjT7a6ivLNm8uQRLtBc4ZASQCVPBGTxz613QUL6nK7zjzHlv7QPxI1nw/rnw+0vwjBGW1LVFtLuNo13ToHCDkL8obJ9CcH3qcTyqSSM8K5Sm7npNj4jsprkPJYxq8NuyNHdsoR2cruAQcHIHQjI5PQZralKKY66lzaHO6nfrDq2y51ia50y1uFEi7RK8UbHaEUFch2UAYz/ABAgBeK053J3ZyqEkrGV4u+F/hX4uWcN1rNnb+fGWsrR1aSCaVPN/wCW0iON6hufmJAI4AonTjPVFxlKmeYyfB3UNElGqeD/ABPqujX9qpWFL64N1BIGOCnzKGQHkE+mOecHgnRcXdHRGo3udD4U+PVitm2jeJrj7N4ls5Vt9RigtpZUtWLECV2WFAEyBliXGCpD8nGLk1odEfeZ6gVknsZjaTW9/ewJ5jxwybQwIJUgk4wTgbg23J5NK7K5UmU7ayuprSO61O6X7WsZD2sdyjiFCGYDO4AE5LEk45YA8mh1HcfsI7nzP+05I2g6tYeKtAuLiLV4Wit9QRf3C3EcKl4mkYY+ZREMY+8FAB9cZtxfMSkm+Vl7wp49j0r44zeJJriSHQviFaIZJ7hJLcQ36Ak7yFwCHQrjPWZSOBW1KrzPUtwUU6R9Lad4F8OWkLfbPFsRkETXbw2s8ZMr/KxPmlVJY5HGQcHpjp7sfZ2948CdapqoowfGGr+AtMg0zTotStby6mAlmsp7tWkyApEaBsneAw6Z6856Vx11F/CXhp1eb3kcy+t/2bcWhu7qS4sYoyPtd8WW4RmcfMxx84w+W2kbVQHaM5rym5RZ7i1OwMsNtpVrMNdikvJZQhtjAW35C4ABGCCMHb1AIyBXVBKa1OecpReh0dzaWureH7SW61+LTRCjERyxKiSs3O5TuYqc8A+gPHWuiNKCVzlqV6nNZHPXWgxyJJaPH/aQuhseGRlC/exk9/Tsea5ZzTfKdsKbceZnA+L/ANmSx8SatpfiDTtUl8J+JXnWaPVoJ93cKCweTIUHOOBlcdgKh4Xm95BLE8mjK2vfErXvhT4o1Xwj46W3e01D97b6tZSspkgeUIPLDZyY97nOeFX5sbaJrkfLIKVRT1R6LqHhey1e+07WNK1GbTNdhu4/NuoEdPtEasQokCEbiuRhmBAA29OBKutjVrU6TTHuEieXVhEJ0BxMiFmgXdyrZ64+XOO4q+fmZNklodJoNrHOk0E99BEkFqZbeS4Yby64G0Y4OSc4BJOfyJJJhDm3McW8smmp9mge6fexYsx2uQvQEcLgDrnBOe5NdapyavE4/bQpSfMPvdP1SWKwR4LaP/ntb3EqyMq542lW2jIGefUZxWVSM4q0i6dSlUbcSa2vLnQrkRFolhTDPEhjVFQqARvGRjp0OBxUU63s9C61FVVoczca1o+sXkj2Eluur2s3+jX9rGHePEQURSNEQdo3fdbqTnjGauVSEldGEKU6eg7wl8XbjSru28L+JUguLwwbrK4KsbPUl3hURGZmIkAxlGYlmwFLZFXQxLg/IdbDKqr9T0NpNLuLK4v4/MgbcEFtNL+7YYG5gg4AABHXH4114ivTq07I87C0alGrdklu6XMOnPFaNdWwlRJIYyq4BXIJHAKjIzz39jXj0HGMtT3K8Z1Y2idHf3Fhdp9mntkkAb7igYB/LnsfTIFfRRq4equXqfL1MLXoy50zifFHhybw6HuoZ1k0+Ry/kSKX2nIO0HPHUgDgD+fLiMHKKvHY7cHjry5J7lbSNVv7WcX09ql1AUEaIg2+Xk849Scc89qyw0YrSUTrxMpSd4yNJdfGpXluVsJrS3jdmuBKf9Zxwo25yMnrkcZ611qVKMr2OJxrSjZs3V1+a91CC3htJIoA26WWYABkHQD68fhx7UsVj4+z5IoywuXT9r7ST0MnxL49ufD+tFbTTwBJIZGZ2xHjGAcZ9R29a8uNOFWk5M+gfNTmkjprD4k6zpNtaXepWcUFtqwMccqBVlA7M275goye/pntXBy/yo1d2/eehUg0241JnTT9XF7GZPMlZcB2Y84POP0z2r3sLjnSXK0eJi8vpVnzQYn9pyJfzwywfZ4oGKSSSthw45xjr+P1r6SliVNJnylfBcjehel2Ajc6Lxu5bHHrXaqisePKjO9khysroGRlYMAQQ3UGqUrmMoyjoxSnysQvT1GOKdyOggH1APHpVNkoAuBxgD8/51BVne4hXkkjGeMngeuKZVmG0EdD16U27kP3gaPIGTu/zz+tCYcthCDkE8nHHai5V7ITapGM5UU0zO6e47qM4z+HSoZSshpz+BOOfarFJoVRt5J6evamCsSc5CnAY9Se/PSoYReobVGVORjjGMc0XuNKzFC84xx1PFTexY4KV78f5/xo5risJGcA54Gc4H+elMfMxwHHY9vf/P8AhSuUmxR8nUkBuSMVLK1GzQLNGySqGjYfMrZ5zUyhGa940pVpU5XKtvolrZ3DTrCPOJ4c9Rk9AOn5AVlGjGL907auMc42ZdXaTzgDpkf0/wA9q2Z517q4E9RjnOT70rCFxk5HXr0/z707lWuOztZc9eBU7i2DGTy2CRipb6EpN6oY7fI7Z4AO3FE3yRujejB1JWZjalNNc/Zw0cYFw23ySQZHXgE4PoME9fevisfinWqckd0fouW4WOFp8z6mVpPhlbTXXu3fZBCD9nhhB46ArhRjuaMJVVGfvjzClOtD91sdLHdvNc+WqEIOpdsHtnIPTB45r6GljYzlaJ8rWyxwhzyJ5LZLiJopFRo3BVgQOh4r0Z01Vj7x5FKtKhP3C3aSQQ2cME7SyNAhWO4hVTNGuSQOByOSOlfG47KeW84H3OX5u52hMv6RFHrEdtOuqw6pp9zmUTQOpV0YZVAMZ4yGznvXx0ozpytI+yhKFRe6UbmCLQpIrePUHMD7VVEcgHk7Rkc+/XHr0r6fB041Yanz+LqzpTsZ2t6DJ593EUslMxS4N2qglpT9/wCUAADBxnJ6njjnqw+Fqzepx4nGUaDta5z0vh7VHmeEzqLJiN6sxUOvAI2jr/wKvWp4WpFnm1sZSlDm2OmtbdLK3WCPIVemfrXu0ouMbM+VrzU5XRMDhT8w/Hv7VbSWqI5ugiJ+WePwo5urIUfe0NnSvCUviURm4tFmisWOyadV/cFgA2N3+zz7YFfK5k8O07bn2WVSrRVmdUfhXpF7B4Tgtbi4XRtH+ZLSOXbDP0dXkX+I7wGB9T6E5+IlHW62PsIzdrMuajol/qF7q81tfNb6sI1WwmDho4GyC2V3EkFlAYcZAA461jZNjTPnXw78KPFWteP9U1a01H/SLW7kjvfsd7DZ6RfSCNdsrQRqzszORnfyMcEg8+vhZwovmZyYpSrRUUetx65pfhu5bTbEy3Oux2qvcXkcLGKMsAQAx4VmyCEzuAI+XrXtUqtXFS/ungVqNHCw1+ItaZpk2paXqMzRvcXQZWeIlj5vJxkjHfnj0+ld9SqoVFBbI8+jR9pCUmcw6+TI6H5Tkgj8a+jpyTPnKkfZt2GquQ2ODg8/h/n9abnymUYczJMAYGOP5/5/rUOpFo6fYyTudh4BmtlluI7hsLtYrhiN/AyOo/L1FfL5rSU1zI+pyuq4PlZzHjtbS91vWtFi1CXTfPKLJLZnM6RDBPlA84xwcDB56V8fJPmsfbQv0OD8HaRe+dqNrH4yc6bpsvl2a3MbKXRThkdSuWIB6dyM9q3lL3bGPI4z5j0uf4d2Nv4e/tC38QXyweXJKUs2QRSJuB2Dcmd5xt25GDnCivPbcUdEXcpN4fF34N8+6s4r3WiJJNPXSbsRv5hU7k3kqhfAxg7gCM1jGvNbDcU9zqtMvYh4d0V/7ItPt0kAQWtyD58JJOVJYAnoATxkjPpXt4ampLnmeXXqzT5YjbbwibQ+Zebt/wDrIUSR5wwznZnljjPGD24rsq45UNKSOOGG5nz1EQ+MPF0uk21rpsFzZzape8PFdum2NVGX2rkEgAGvJrqVX97Y9XDKMFy3sQabqeia/wCG7e80xp2eFzC6yW54ZTyhOMKF3Eceg7815ftG3dnZBWdjR0vUbnT9H1RzqxN0Ydlpbzx/uoMdwcckt65rofvIXs7y0OVk8V6HoN5ot74r8ZXcOtIu21sYjudxkjaUSMAlioOCvbg8ZranzQVzKpHWzO51TxLp8FrLYXUbSbbdZDCyHMkj5JJJGOPU9/pXrYL2lWquU8vFunTpu552+Ax+vc9ulfo8FKMFc/Pakoym7EDDHPP90L6Vu2YuKbuRcZwOnFFxbDWJOR6+p6f5NU2D0IWA3EYznnpU3C3UaQWwOpyOn+ffFLnUE2U05tI9A8MWU/hnQb29vbLySRvV5VDSMOMBVPP6V8JmWObnyxPs8uwfNGzPRNF1EXOkQ3O5iogUgSDaScZJx+XWvmpVZT0Z9D7NU3yo1kkjZUbO0MBgChSityHF3JQ6sQcjNdinElptDTMjHAYEkZCg8modRJhZs85+KXxIXwvZolnHNNclwGVUbCr6k4xXl16qPUw+H5k2zf8AD/i6HUfDNrqczhHlQPtI5ye2PWuaNayMalFqVivr/wAQbDwxbrJdzqzeesRUkKwLHHT2zz9KuGJu7Fxwzmr9jz3x78bNM0HVL3TYrZblmRJ1lLEKGwCM9weB/k106SRapuMeYhufjdof9kWz34gkuJNkvlu4ZvvqCdpx03DAzzXFVp2dxx5uW7PQ9StdN0WeTUJLVY0hRT5kceSick8frgc8Vw1KcJNNFQlOS5UYcuheHfGC2HjCw1qY229ZVm89xFIoYDGwkAdCOldEsJCcUwjWnTvFl34j/D3wx8UfDT6ZrkEd9YudyxyfMocDg4/WsJ4enGN1uZ0sROm9NmQ+ENY8PfDXwdpOiXUp0ixsxHp9sL1ShkGdqfifQ8+wrfC1FHSYVIOcnKBl+ObLxBo/iZ9Q8PWNjcQz2bQm3miISRs5Bdh0Gc/n0qMRTjKXMjsoWqw/eS1R5j4Y+FK+OPFl5q/iDT4tH8QWs8UlsunO2zavO89Ce4wRgDFcdSTjrE3nUlq5nejwLoHjD/hI/Dc63z3Nw/n3SPDIiAEkLtkwF7A4VsjjOKVONRvmehjPEJM5X4u/DS4m0PR10+xhsY7WP7ASpCNHCQu51KjhvlHTHua7aMalSdmyvaU4UpdzotG+GkWg39jrfhy8uIbORA89jO3mmYjODuOWHY8HnvXp1acKNlJXPJjN4inaLs0QeJdbmi8QyRanpSGNIRNGIiVDEt82e56frXL7BVJP2aO2dTkgk2bFv4subnTPsulwTWQuFy1wyj9wmOu3nn/eOa66OFcHebPPnXUnaxa8NzjxJcM9itzKluSj3t0pjV2HHHGGz7VvOtGPwkuDTNbxjFELJtPtr4LqNx8qomHZPUgd/wAa5arc46nbRag7s888efDfS08PxxyWV1q+oSoSEt5PJ+fH3mYMNoHsc9K+cq0/Zy5ke1Qm6uj2PNf+Ep1q90ZdQ+x7ns3Zobc5wQxVVgV3xubOOOOmc8YP32sHqfLTm52aNvwpFFrvgSMeILeDzp5ZXks7hYwYwSNqMATyBgcnnmuRtuR2VFFU0nuYHi26s9EsNM0uxZLJ9QkMNo6uryMYxvdfmGOED9Txx7Crtqc7cp2pnK6TBB4a1Zr+/Qx6hcKFtdU2+YlxCT8yl8lY2AOdowrbc56ircuhry2ptLc8B8K/F3x1+zV8d7iy8Ti68XeAL+6LxfYVkmWN3BbfbnbhCDndH064yMGu+hN0tTjw1P28nSrH1TrfjKC58MWXiC6lQQraGQxxK4ZWbnbtcA7uo4HoKqpWc5akVaMcLLliYGieJfEK2MMY+yvYwssuI2K3c28hmQx85K5GCCB1HJPHXGc4x3M5wp82u5t6/wCLo9b8OqIlVrSYNI5uEHmb0ZUK+oG5jjvjPFYyhfUym7OyR5NeR3jXGs3M9jKllabpAt8ApcADcQQQCpHAJGeeelc7bTOiOkbPqa3h3T11Cys7O2trpLL7Sbh7u5i3xwNk/LHFlHYMCpwASCchu1dVKPOTVShZdSrrcN5pt5qWmwPBLpDqZJWlZk3sQRseMqCMjqcnOOQcZolaKszOK5/Uj0a/nv8Aw3ML7UZEuLTZDaxzhpDKqYHzNx2AGfvEnPuc4xS1Nm+VWidT4c037dr7y22o3/hu4uIyoFjKZFG0cbo5Qyk5BGcA844zmvQoz55aHHVptp3IvDfwc8XaPqmrahqPxBupJNTu0nn2Rxwq4XAVfK2sF4GOH5HYGuj6qpz3OalVVOnykPjz4NeNY7q6bQdbttStJIcKl5G0E0ROAdrxg5yBjBTgdx1q6lCcfdTOWOJjGdmiGO0h0zxBp9lqej3elajNwsWuLHc2bfu8jFxEdp7qN+1s465445L2Tv1PThU9omj0DTPietppF5c/PfhGJB82CNVIX5kA3biMg4wp464r04Y2MYanmVsH7SRfmvdO+I3g68tb55LOa/hkRJoi0M0ZxjcP4uD274I+vPWq06kOZClh6sZKMT4y+Emg6j4O8b6t8MfGtv8A2iksUsuj6r5jSK0bYDRq5GQGEasAcEFeQSRXzbk+Zn0lJc8bdUepfD641Dw7a6z4V8Q65eXN1CQ2m3OouqsQPlXy3OCwIKDkHBDDPIqVq7mratYuWlisnj7xHFJdBg1ra4tpx+8jCmUlsDqWLDpkjb9K6HaxlTXvXO38M+C4dKsDDIYng8wvC02EER3Fj8xGeCW9/wAquE2tmTVt2N4aPA0DX09wLrejJHCzbyTk5J3c+o4BBznNd1ubW5xcyjuM0fRYtD09p7u9SKBwI4I7uXfL7LgHC9uOvA6DpbpQcdTNVZOVkQQaJpsqRyz3Ea27oqsbhxvJzwUOe5GOeh4rypqN7I9KL93Up38Gi6TqohSaFLxxs3kDew7A9T3647fhU2a0Ki0jL1SyktNYtVktxJaMU8i9KI7RvwMElSy5G3kf3T0q+ay1Bx1ua9roqWml3N1b+XKLuYyB9w4wcbQeeMDpxj69ZjK45abkOnynwwbu4NzbSC5i8sWTqHJznjJB4IIyMHOBx2renUUUc9SlGZxptLPTFvLPR9OsrKYlQ7tARvQnJ34G48biOuOOlRJuTNYQUY2RsTNsSKGRTOlyuySMBdsaEHnDH1I454/Vg7vRly105tIsoIrTZKyypEyo4Rcew6cA8Y9T6Ua3ugaWyMXxddTaZqtvJHo1leyXMi23nvKkUsCDLeZlx8wRlzsyPXORRO8miYJQbaGabrml3mpzXH26a2tVeNLuCbj7OwDn5tm7L8EYBbqCOorohFvVESqJP3hLvWPtOoWtnpFnqi28pYMz2ckUYGTtZmccEB3IOcks/wAvAzpBy2ZjLX3kzXi8EeKNa+2Qy6ULaCCRClxcymNXCnP3XRWJ3fMu1gMryRkV6UKT5bnmVK6U7Fy18DWOiaVb32p6iJ7m2d0aOMYhjUAgDb0OSMDj8TTlFW1D2j6Hlnxe+GU0TDxx4OvY4PF1rExuoTGTbX62+Ciguq5ZSh+bGOMZ4zXlV4KMrndRk3q2bnwmvYfil4b1XxfYmey1q4k8ttMED+UbhQfNEyqfm5zygV8YyG6V00aaqK6M8RVdP3jZ1q62WOzW9PFtcTjypNOn6Ig+/IGx8yDKH7ucbiQMEVlOhyu5pTxHNo2NHgKH4saJqOhSw2senNaMWdljeNWc/K4YMQWDYI65C9QDmolRUoXM6tbld0j5Lbwt4gX4fan4F1GwjuNasJJ9S0jY+9okhltxKIypON6vkYyp2jv08yScHoeip88FLqemaFb6/wCItMsn8M+EJX3YZ5NZkWJUlx8xMYLMSCeF+QEAncOMd1KM57nFV9lGV0z2b4VaVoHh1Z7PW7ePVEkiUSXyo2I2YMzRhAgRV3BQAobJ+8zYyfRpKK0kcda7jemzvdS0TwTYi5ijuZ76KWFYY7YDzYVBQq+FVQpJB9eMDjOaMTTjy+6Y4WpWcveZ5L4LXVvBd/c6Fd210p0+5aLTdWkhzDfWhGEbDL9+NEEbhRxt3fNnNeMlKB76lGa8zS8Q/EO00m9+wR6tZ6RdTZCS3cMhiVCSFCkbQ5PAxuAGDk9AaVVsFTjuzf0GzuL/AEhxHIsrxBGiuFPnLJ8o3EgEAb9p6E/QcUcnM7oTnyKz2NVZL62013e1ubJHtnvViXYHlhLMygBWwTgAAEjOBwM8bSqTpmPJCqch4r8M+HPHNnpOk6l4avGnhQyrctEr7i6sAFKF1QgdVPUsuOmQnKNZXe5l7J0pabHHeHv7c8MeMV0JZ5JdGtdNhv01ONJGlwrMGSWFsMCERVX5WK4BLHNcyk4OzOuL5j32Ce1uzZTyLzPEWEbfuWd1PlvwVzwwUjg5zinHR3NpRVtDGj1C5gnNu0ZjmfCZ8oskeVYYOcg8Buc9cHArRu7M4uysdj4G124sIJNOuoYprhn3xmNMRxocKMg4AAABPPOfWvosPOHKfM4+jOTvE7fXdO0aBjdXqpGVVsAMRnuflHU8enet5U4Td2ePTnVo6JnFX/wylu1l1LT76Ro5YAUsb0B42JO593TPAHbnJGR1rz62ETd4nq0MfKMuWRzUmgaU15Ys1pEl1IoaIlREp3NglULBsbiTyP8AGuBYfVnvfWOdbFrVvhYNbsJbOQWl1os+yTEdqXMbKwKspEi4ORkEcj3raOFZx1MWoyRw3i3wwvhp47S6vdRMd3gLdyXTNc+Wg+ZSzcKSVY7lUE7cnkZPmVqfs5WPQo1VUXOd14V8SzQhYorBodNtrchJCzOzbUBDZ6tnDD14HBzUKjOSujplVhC13uU9I8YyeJYb5rJJiFMvMiBZCFYr03DHKsBz2qoJU5czFUjCrGyZvT+KLzX9GkttiRQFD5ku4jgdgMZB6DueBXpfX3Jcp5EMuUZ87Ocsde1vSoLe4Di8jG63S2Q71Yk4BAwC2CQTgVVPGSbsjSrhFuX/AA3Ba6z/AGYTo8k98QXub2WRkVAckqCdpPYYxjp1zXdTcJas8ysqsI3Rq2Gp2l2Li5ln/spo3dw7S5DxnO04PfjH4e+K5a9KFTZHRh686duYSBbXxbA9wEXEfzRypJ8xBHP0xwPwri9hUhTaR6/t4Oors6PUPsb6Ldy3B3yRwLBACTiOMYB4BHU5JP8AKuCjUnCduh1VoxnHc5hpL+3vY547tI0lVZAYoxwAMDIx1wq9ffkV7sKkKj0R41Sj7LRM2ZtK0a+vfOurtpbkIocNMVBPy8kDvkc817VJRSufPV6lW7RRkXQrTUGhNxcXMm05jEgKZzkDIHU5Axnt+Nae0V7I5Eqkk20dXBDEkESwjMKqNgIIwO1d9N2VzwsQ3zWZIEAOeMAdK0TuYW0Ag5yeh9BV3uZ2sxpTJOBjrz3FK9glJrQNpJxweDnJ/Kp5hpsRUOMcc+tVES7CEZB5z0pvQUroNnfIx06YqblLVBtDAdPQD3//AF07iUbsCCQeM465609htJaCbAcnknpyO1VcysmKEzuBHtx/jUt3Whokkh2zlucr3+n+c0R8wimncUDOT1weMfzpNdi002OEYLYx1P5Umx2ADCntn1H0paFLUFG3B6EcfSlcl2QoUnOBwBnigq7auhUGHycihslcwi5Vl4Jxx9KVr7lX7ikYHAz3+lHoPRjsYJJzgYGAR70mU9rBjkk8nn6U0ShcHkcAfWh7FPYQqccctz1qURqO6AAdBzgUPUu7TsIV+U8EnH1PWiUbxszWnJwlocf460aW4vPDdxbSNb/YbljJPbhjKY3+VgPXrnByPlzivkq2HjQrc7W59/g8QsRh+TqixdXbzWr3ulEYul82IHhmGDwADjOSOa4sRCLlzI68HOcU4TIvCNvqAmEt1tiRR5eJHUu2RkcjOec9T646V6GBpxUrtnm5rUlOHJBHWAh+jHJHODnHHNfTe0i9D4l0KkVewo4BzkYAI4pTakuXcKftIO9ihaWdho12Y4Ui0uO8uftEhgQRi4n6kvjgk4HXOfevjM0wnL7yR9/lGL5opSeo+70K30fUWvJkkmeV2k+1j/Vr8zE5H8PoKWW1KcFaaNcxhUqv3Bun+ILHVbmS2tJJJp0JGxYz8wx1U9COf0NfSvF0qavE+VWBqylqy5ps02p+eUs7mKSFisiSp905Pce2CfrV08bTnqmY1sBOLHqBkcAdhk13qd1c82UOV2EGQTg44z0x/nrVPYzs2aHh/Tf7W1e1tGkEaOfmbuAASe/tivPxtVUqbtuejgKLqzVzUg8d3l3DcweH5l+2mYwQabejyWyqO23JBP8ADk8dAcHNfnGLxEZXP0fDUORI3LzXT4b8HaZdXUgjgaZVMERULGN4PlklgWY42Y9TyAK8tTk0d843ehja5q8ml+MdPsWnn0/TZE80XFxb7kYhQ3lb9/yuPL3fdIwDkcVg5STLiktzHk8RP4f1W20fw1bW1zFez3d/ezyybHlnVmJTbkZHAHGcYQdDkbQm5NRY5Q5YufYXQfBjpLDpUEsQfaHZmldwWIG45JJyeuAeM46819/hKkMNQuz4TFUamKrXR0UztpvhydHv1uJ5P3M26YqsQwSF3EgZOc496814qnUq80UelHDzo0rPqc9dWEVrCjtepNMwyYrc7gOnJbp09AfrX1NDEe0asrHy2Jo+zu3qV7WdraWOVGBdCGyVzgj+ddlZOUXZHDRaU7s9As2snis4n0+2XULhhH5kkZw0gG9sKq4xtyd2QCQBXw+JxFSlKyZ97hcPSqQTaBLbSYXmdzbK/wBqENvO4K7mK7uI8YbHYDPc9q8+WOnNWkd0cJThJOJ498XbXUNL8dz6lGRMZrYQyMkY3KOGXI5IHUY96zptN3Z6r0h7pr/D/Qbnxtc3A1eG8srNJI2try1lWNZWO7fEV2sflIHUjO/iuetpLcyjKXU6DxheeFrbw5e6da3FxqU0TwzfZEWQhEJDb/vLztBOd2Mg8dRXBWqWiawi7lfW9SudM1TTGXSLyHTLiNosaMHkls5GjGJX253DAKZAPJXtk158KvY6XDS9yW6uNe8b3aXZ8Pn7Layo0cWrWog3RkfOEyN+8OisWYKMEYz0r1adapy6s43GFzQk8Q6lcQXbzILW+UQuLaT5Yo1kjUISzcDBBB4JBOccVUK0Yy1M6kZ2tEreF/hhqOteKL+88YQ6bfafFKs+nCKFCVyQRj0HUeuea9b65Fx5UjlqU22maHivxZ4Z8HW9x4f06SxtLoxSPFY7FjTzeCWkY8clhz1PJ5NePUcZSdkejTjJLmKGhva65BHJDeROzuI2RXBjVyc+hPfpk1PNY2jPUqeCfCfg2y+Jms6uNTg1PXINkdzLcvv+yu3SKLgBeB2y3PNdntE4WscM1OU7noHinTNLuomZbZ7y8n/1TiTA5GB8xIGO+BXfgazpyvHc83F0ozj7xlT/AA3gj0pDLctDqTAkIWBRjjOOmenpXvf2nL2ijJnkPLo8t4o89cYJAwcf3RxX1VKoqkUz5urTdObi0QsACM8j1FbXMLXIjwSOo68f596LkNNq5f0vw9daxFNNGmIolJL4yMgZx7Zrz62Lp09JM76GHlVXuoqWey1vIJp4zJbq4DcHkZ/D/IqJ1VWpPkZtGk6VRc6N/wAf+KNannt18M2kmrQtGMqr4O7BwFBzg+pAr88qU5qs3M+6o1IKkuQ6n4d6Lc6DbSW2oXDSvefvTZvJk247g468nsK5sQ/5C4czd5HR32jSzazDqEcjR/ZcjyjkhxjsM8dcZ5rzHzPU7E42syK/1Zr3VtLjtXKyrKHmUvgCPBB+vtVQq80kjT2fJBtnTSRL5gkUfvAhUHtXpKN9Tguec+Irh9T19rdrWJk84R/ueZGUDOWPYD6d68fEO8rI9uheELtnkGpXU8Xjfw3aRXZeze9mjSzjkYgnlVGV5AHHtUqNo6nTV5VqzsLbTh4t8F6/bXUAa7tppY4lkkAkTbyJM+5PX+tTSjFyuZNuMkkfK8Xi281DxATqF6pgiuCkrSx7gq5wQMY5IGM17Lp2jdHLXm4z5Ti/F/iLxld+JrfTvDOnlZBIzwXd28QK8jAVmGO/AIOPWiNCU4e8YVqyivdPcdV/aA8PeE/C934Hgute1bxdcRCWfVpZVZPOK87WLE4B/urj0rklheUrDVXF8z6nF/DfwHd6hdTG2uptRsLO8jiS/uN8kMQkUPKyIj48wHoOuTzzXmTqum7M7KiVR6H0FqHx60y0ki8G2ujeJG1xIRJZ3txZMsd0EAyWYMHUZJU8fjQ2pRuR9XdOXvbHZxtrPi/ShPqszaTJdxK9tFZ2+9rI4GSzuPv8nsMenrw87bszWC5HdHMeCdD8c6Vqkd9F4ouvE8Mzyoq3bRfZ44wwUDEaKCRtyWHfj3pqrK/KKtGm5Nx0PSNUv7nw1r2jq+nJeC8k8qS7gwnlZByzbjyowD171pdwdzGMY1abs9Ucnrnx0hXxE+l6U63H2Y7752s5ExzwI2OAemM816lOrGatJ2Oaphqqiko6nM+Iv2ufB+g+IV0XWQ1rJP8AKsMlrMRIxOB+8KhevpXs0aOHdpRepxzVajK8loN8A+MY/GGtmPS/EUtnpUshjUwLuG8AkAA+31rtr+xlDRanHS5lJ20uepR+HdB0yKW5uL43N0nEsl1OHkY46c8j8MYryadScL8qO+UIt7nNzHxHpnhu51DStGs57m4DiKznlZINn8LMwBPP41wV8RJt8x3U4waMz/hLfFGm2ENlqL6foZktw4uVhknt4Tj5trcE45wWFed7ddTrdDmXNHU0tE0S0XUNOnufEkGozS/MJnnTfOeOig+49K6Pb3RzzS5bW1Oz8TW2g3UcEOqPDJBH+8VJe+0dcd6ym4vcdKVSKsj4hbxDe+MIJLlryyurSeBLoD95sjjGGDJH5mWJHOSDjtjJz9rNurLQ8z2Kpqxz/jfWPEHiDwvKl/rGoyaKsRQrbwMUBKFQYyibc8Zy24jB96h0eV3Ic/aWuafiHwZommeDY7bVCkFkIYYob+7SSWaGXCDzYpPMXLjG8EnHX5cMQbhT5pWKrz9m00Z/w5+NrfDrXbjRvHsbal4QvkKaJ4k+zyxQnGMQtG2Yl3bifkcKADgek16Ekx4WvGtTcep69Z/CbSNN1GOSKONIJh9oRYJjF5W75gu1W2sOpB4xnuKuNGTjcmdVU5KM9zM+Jvw2fxLpFkdP1O6sNSsZhcQT2dwoBYcEbXDRsMdiOo69aIRe7OevWs0ea29h4mmu7zztevLLR7mIwtdaXpii4ldWy0cssauIwFONi+Wc7T9acmtDX2aqPmL2i+G/Dnh+8hvLm0e6vo386IpYyyyFgPvEsCQ3uSKn2jehq4xtoS694ut/FP262vnutPQQRwx2zxJ87uRw5yc8DoBx684qk9LM55JtJmfqWtNY6fbJBZJbLIkUb3uoXTSMpD7t0S5xzyuOhzmtYtx2E/iXMdNplrqPifTXtrWN45rxt1xGICBhSQvD5OQuSRgDk8Y61KMpjajHVC2fwsbXm1aQQSaabuAiIpEZ4VcnGRA5CKOMkKQDx0rqp4WbVznqYmnBGJ4xivfhrLaXLXjw+RH5cjmFZYlwvyzFifNUBsg7Gx83I4odOVFkRxEaraOo8L+K7XxGq32sXd3pUTTGKFdQu0NvdFCMPDOiq23OfvH867KUne7MatPlhaPU7OXxPcXUeq3lrdW7aYQqJd/agYkOSDh+jE/07mu1zb1RwQoqKvPc66xsoNf8NQQ3iJJ5sADBv3gUMOOSMEYx19+aqrQVSHMcyrShOyPD9d/Zeh0+e7uNHMOntJN5u64jWYMQRuwT+8XLEHbuIwpIA6V8rU5ozsj6ejJcnNIs/Dbw9qmp6ija3qS3YdI7i3dQYRE3DMQm45OQSA2Pvc5zk+lhqMqivMivWg6em56F4r0nTbGTTrz7J5t5JI7B1B+7gbQeg7evpXFXpSjPTYdGvFxseZ6/4K0fx3JZX+oadb6nf6TcieFYppAkmHBdMg7sEDlDkdOuM1irx3No2lqatloAi1a9vXtRHHcFGaSQlMBQdoI6cAnp6mi3OzSNoq51ln4fn8RWNx5VwYyvyCKKQocEY5I59cenXFd1LBykrnDXxkYOxU0vd4QtpJPESS6i8EiRW04UuzJzgsc/M2DznggfWuymoUV75y1rVfgGWl2ni7xHc6nDPst7GNtsaKDkN8u78AHX1BJrGUoVdIlwp+zjdmDq/hDT/EUt14ejtvskQ03/AEVojIHkRvvScDYyBjnliQ3UDPKVFRVwdWVzmIJmk0/7NKkl3qFrAJkFxuM42YDbWOcj7uDnv0NefLVnoxfMrmz4dlgmtZreKWeRpoTOqSsAxUbckR5IHXGQOvFCaB3ZX0nwxJZeHLXUbO5vNKurRPtF0F2TmZ3PHEoO7oOB0OcY6V1QirXOabdzIsfF0lokmsXlxbXugoxma5KfvYj/AHXAyQdwbp0yOOM1z7M3jext20EF/febbunnXuXliYfMxJJwG4zjBwDztAOMVEk3sVexFrMd1BqUtpdCSJEAljlhQOGXoVPJbPbG0Z4x0pjG6cYkaMBZXQsW3bDhm46nk9gP59KpMCxd6jaR3cKT+c9y5dlQIxAUNyDJ90fe7kD5uKObWwWIdI1uB90ujX9vfjBd1gIkQqp4YhTg84557djitoVeUwlDmNfTr61h1FLy7jJVEQRCMF2LKMbwFdWB75z1J9DXVCqjnlR03K91r+sXdvJFA11qSCUbYYXeR0yAWypbOMMcYyevXBrf2suhyuhGLu2N8RXGoXvhy7nijk0WKz+zx/NGfNJXJJVT8xb7xGQfbqRVNytcl8l7GFN4niu7vQTdR3mpW+CREI5I9xZgcsyiMrksT8wUnP3TyK4pNz0OlxS1Oc+FHjmXwbqXim8s1ksLDUdbu7iO0K7oow7DYMDk/Kq4Y4yQRzmtKdV09BSpRqwWp7n4cTSJPDTXPiBRfX+ry7oYQxEoBwF24Pyt8xJPB+6OgxXpRUZx1PGxEZ05ckTzdPhTcaTq50rXfFV/FoqMJHlt7iG3jMbKAkcj+QXU7i5BZ8EYGM9cFSvK3Q6IYh8lpLY4D9ov4cal8FPBth4z8MXxubLYlnrAW0W4eeE7nTcZA6LvYhTKqrjPf5QObEUFTfMGFxMqs3Fnvf7PPjbwf8ZfAtrrVhpllZyLGi3MFqohaKQKu/ITBAyxAJ7D8+/DuNSKscmYUp0nzJlP4w/CLTp/EXh3WtNupNBjl321xMrMyTOSpiSUs2drHcMg5BYEYyadSCiznwuJlazK2sX8Ok3Mdrcafc2WoWBXzpJJWeJ1IP3JGJfB44JOCB+PHWmj2cI3JtkWreMPtWmWsVwXvFVWjtILYZcPhhvd2zk8twPzWs1yyRtOEua6OejuftC20t3DC2xl+0WrokZXOI8jGGbB8oEcccggiuCpT5ZaHo0p+7qWHC+Fb6G+aO8097w+Yn2Z44jcIrdChVgxPzBS4z8p5xmu2FlE46sXN2IEJ1DxDqN1odrKloZTI+nyzEoXK8sMfdzuDGMfKTzjOd2FaVzow8OQ1dOv7m5t5LaWG1tbOGF3iKoWfzRgqRgDqN4xg5znJ4FRTSvdmtSR5z4/+H2peIXtvF3h5ryTxN4cgZnlRDyjTB1XYjrvUhZOOQNxypxmivQuuZHPGuouxqweOtHm02PQrqd7bVdWnuJLK2+z5MDy/I8SRMoCkBxtUj74DYJPOMGludUm3HQ9DkutK0rwvpdgrXJvY4o4mEu8yMxBGGK89OCzDk4PXFdT5ZRsckOZS1Kdrb61BfR2KQMiSGN4orcO52BSQXyOPlxzx9ecVVJST0HVUWtTrrS/vJ5pra30251TUYoykl26mQKz9NvXaoUtgj0X1r1otpXPBqqnz2OiHiHUhpSq0PlIk62hbfmQn5STtxnkZHWqVRPRkvDq/OiHxRp1hqN7aW08EMEN1DuaRwCUwSWznPVSo4wfQ8CpqQja6Ko1JczVzjtNnh0BJ9N068b+yIpMlzJu3AbS3zYBHHOMnI5NcirOmz0lQVRO5rwQWfjK61hp5jb2yNK8ciyqJVbyxyvy8YU9R0zgc5NaSpxrrmZx88qEeVFLTNVtPCi2Fzc6fLfWkseRetl3i+6iqR1JyTlznketY06ipS5WtDpqUZVoKSepJPqAvLhNZ0exjSylRYpUUKBIqgsWyAM4yR1wOuDXBjmpyvA6cDTlBWmypdaS99qUmzXLSz1G3Am+xiRSscbAAbk567GOSAPmPpzhRpp6tndUqOPuobq6Gx0mwV7eJbp45Lj7OXwWfCjaP72cA/hRypT0Y4zbWqMc+Ols9Ik8qERyHciO2VyWIVQOmOcDr1au6nFt6M56slytNG7oXw+tJtYez1CY6jOWe4uZ/NcoEJcRxRoThFXdx/F8vJNerCldbnztavZNpbHX3/w506WFxayz6ZNgKstu/TpwQ2RzzkjBOetdapKUbXPIWMm6nNbQxfDFvqMOoXWkavaGW7gj3G7t1YQzx5O0nPc8/Jk4we2K+fng5xqX6H11HHU5wu9yvr06XniaDSreSe3iKKJW5wrbjhuD93pye/T266KinaG5lOc1FymJceGtL0IrKupveahn5ImK4lJOFAUYx0HT3Nek4pNXZ5KrTm/h0Oj0nw+sLR3WoQ2q3EOdk0eAADtzk4A4I/DcfauuNGKtK55uJr82kTf2ZGR8uRkDoAMZHHfjFd6asfPyk76iFM45x36YxQtDLmbYhiIXgYz3/n+tUmTJWYmzK/7PoelFwaEK5x1JPAJ9aCoihGJGBjPA68nJH+FF7CS94YQHXOMjHTJP0pSlcclqO8slQc5z0z3NNMOV2I9u4E547Zq7jimgZS2OmD3ovch6sUxbTkHBbtuqEPlHGPjpjGOenNW3oVboAUHgjr71NxPsCqVIAGT74zmjmuOKF2l8Dfg98d/XFS2aNDljDc856ZH4UgiIQMkZ5x6cjFVcckCrjP6Z70ri2Q4DGDx6/Wi5SWgm0ZA5IBwBkj+VMTiG3HRSfrn/ABo2BIVl5PHpz3qb3LsGQCRkYx+nai4WAgEHqR6D/CgNhW4GTwc4yelBSY4gEsedpPfoKQ7XYzkgkHkcdapO5LWpX1CzN1ZvGjNC5GFdTjaSPb6j6ZzXFiqKrQPWwWJdCdmch4P8Mw2l9exyTE3Fr8kcYXaqjC/MADjbyVwehGRXgU8Jupn09XGWs4oNe02FbtQvlQTeYryK5++CSAByACSDx6+nfzqsZUJe6z0aHs8Sr2Ot8FacszwveR/YyBl4S4wB1xgfTn698VUcXUs0TVwMXJX2L11qUWoXoaC2aG3KDYCVOO/QD6V7WX1Zte+fN5nRVN+4NZEZSWBIBzz14Of8K9qdKNVWkeLRrzpS5kR3F9c6TBJcWFsLyZUYG1difPXILLznnAODjjp614OLy5RTcD6XA5mnK1QZHq/hPT7+4trzSrjT71ZnkdViUsRgHgcHDYGOnXmvkp1a1KPKz66LpTleJ1tj8RdLUXVnotjHsiYRO4dfMchgDIdoPG0N7k+lb4OjVrSvc4MbOnRV2c9IIxIwjzt5xvbcQP8A6w/Wvv6VN06aUj89xFRVJuw+zspL66it4Iy8kpAVf5fzNXUqqmueWyIhTc3yR3Z2vgVobG1vGmiUz20n7kk5+YjBAGRk4WvjszxKmuaL0PsMrw3s3yyWpmeNtF0HXL2wvbTXIvD+vW17I322NFaQkRFWT5iPlw6nJPTGOox8XUmpH10box7bSNL8I6Xp1tearG76CwupIr9ldjJK2Q5jBzku2VXJJYgAjg1zJtaGrd0c78Ybu/EEF/Eq3dtLqMlgh85UhbENwqS3GT/q1lILcqpJHpito6hFHm2h6L4wMlhd+IL77HrWquLe0tLBmR1jeSJjLJIrOgQmAYVcE+aMlRha3U40pJsc4c8bHvOr6vaWc9r4f0jVM6h5kcF49naiRslRKxYkFR8mMDPfjtXS8VOTstjgjQjDWx55JqqeK/FTWmli1uNDt7txqN1dyK/mXLPl0EfzEbMsuflGT1GOdI1FCXP3CqvaR5Uj0BTZWlncWkcSWzCQwSTTfMxAIw6AZwnbvyecV9Ph8RKVmfM18JGmm27mbDZSyK0kUUkoQfOyqSE+vavoHiElabsfO/VZc3uI9F0K2l0WEbc21vOjcyKu2AjnJfOTxnH8/T43HVFzXSPtcFCUKaUmU9T8V3Igv3fw9qUhspCbaOI/NcsrDBVh/CQV/Dd6ceBKV2e1yI4W51O+s/EOoav9jug/2gXdtDfE7njdQQCpAaPhiuwjIK47VpFvoaJdDk/A0PizxH4weXxLNp89hp1jBdSQ2MkshF4yuoSFn2ksMZJBypUqB8wrjnz82ps+Xoat5H4m0e3jbRNBuNUe/jW3nsL0tDJbSxxqyyPMuQYgdw2yA5LH5tpNZ037RWYOSSPQPC3hnVvDcUU+uav9o1K8HlR2NqmIEYZPyHBfA5OScYySBRHCrm5jnlNy0Rxfxo+Jl7ZeHLpfDUp0e5sp47eTU76AkJGWUNIofCyYBbAzk444rrcEkbRjZakfh7xpoOhaYbzXtZ1PV7GK5hgOq6hauscLsoKu5ICDO5cZyBkY9+R025aEpSl8IzxV+0lYQa8/hbQprr+1nCQ2ks7KIZE6CVSCzSA8fd5YYPflTTiyo04rWZ5f4p+F/iv416ojt4intb8DyVvDMXgVQSJCqBg0bZ3ArnPygGq53Y6OZWstj0zwh4M0/wCGvhXTtD8P6vceIILcPDdXt4drmfgtkBRjJPQ5OCOSea6KabZzx5W7mz4f0+217UbjTkvrSCePdLMqnDKMjB9ME8DPoa65KVrpGUpLmOl02wubvV47K5vprkW7nyJoLdmUBT/E5wpxjHAxVUq/s9zjxNP2sdDu9ct7i8tZo4YlDtC0YneUo0ZPGRgcY65HPSs3N1aiaKpx5IpM8Xu9NtNHk+wWC7bW2AiTByTjjOSec1+h5ff2SufFY9r2srFQgDA4PbB616ntYxep5cISlsLDbyXUqwxIzyv8oUDJPtWU68YPmb0NFRqTfLY6uGAeCtJuLm5mi+0HCeSjiVnZsAIq5+96Yr84zfMKdapywPu8twLpQUmjR1/SrCKwtZNb1dISHjjMb3Ahji3EDrjOT2zjrXPRzOVCNkbVsEqsrs6C18Oy6dp0w0GO2sJZDxczoZMrxyMHJ4zjkVlVxc60uaRdOlGmuVGjoWiQ2OoXV0PMaaVAHlkblvoMcVKqp7jnFo1VtvslpIE3SM25juOTk5PehpcrY6b95XOU8BWskS3dxePHJOJjCkgiKMFXPykknPOa82m0pXO3EXdkjn/iB8RNT8IeIrQ21vJqEdyrItiWCAAAZbOCfTOeOaqWJalZG9LDRcLmv4B+06omq65f2X2JrjBi3HcSm3qD6ZrSklVbuYzk01FHg/wLS28T/FPXJ7pwyafcPJA+wfNzjPfAHPX1rOtFRdkbYio3dH0Zr/gS38Q6LcWrqsckg+SaMFWX8jVU8P7vNc5qVdwlzM/LP9r2O/8Agh4hvvDfzXMV2guVvw+1s5Pyv82cg9+47V6+HmkuVnfWpqcPbROS+D+rXPiDw2tzPPOtpZq7SlLgh3yOfvHkn0ziscRUqLSJ4+Gg5VHGZ9Tfs4fCrwt42s9SmsIS9/GVuYplmVljQgqIztUAFTkkd/U8k/NVq2I5uU9elKlGVpdC7FL4k+EWo3/hbw5b6WtnNNLc6ZJPNtLXCgZ3EtlskEbQCeeK2cbxvUOuUIKtzLaRvfsja/rXxF8XfELxv8RoRourQG3tIUQPHZ2luinKx+aTtLHJboTwcCpTg9InnYhVKVW26PS/FXw9tri31TV9K8TNDYaiibJjK0kcUZB37Av8RG7kdM8YrllS947YVrwtY76HUPCfwt+H9leS6lp+kaNDCiLeXkvlRZJA+8T3Pvk8+9dEKN9TzHGcps5fxL8cfAeq+J/DWnad440i6uJZJHkgtr6KRWiWNtzM3OAOOSR161M6ctzWhLkUrnAftHaFFa6emveGrXTb50KLPJBMrzTLwVHXBBIXjnjPritYYX2msj1KOJ/dtSdj5evJvH+ueLkn1nTzd6tGqQ2730DpHDuJ3beAgxwMnJ/nXrewp0ad4M8qdepJ2lqexaF4T8V2+gafGFtLUhfMvhYFi4bcdqoFUKTtxk/rSw2IinaTMqlFzV0jS03w94gjvJJf7PvWlV9xjlj4xz1xn8ea92M8PJXuedKnOLsezJ8QfEkmiRWll4dhhvDD5MVxPuECN2LLjkDA4ByT3rw8RCnJuzO+ina7O0s1k0TwmkvizUrWadYd9zdxwCGBTjk8ngZ968eVFPY6KdWopabHK2nhbw9oc2p+J9JW21OWJSCINg+b72dygsWxgAfpXOo2djq51UlsY1n4guLu8m1fxppVx4ato2EVnFcXZnNxu7soA2cY+UA/WitGyNY+R8HfC74x6S58zXTceGbKN444w7ATQx+W2AuTlsnycDbnaSBnFfpOHcPtHz9WTcOZbnrOv/tRfB6w8JyW1v4ynuLpmeW5jhhKM5CgKEUhdzk85/DOemrVOUrI85qrZWMrQ/CvjLx34QstW0wDTNIjeS9tbR7CO5uBjJFyqSdSRz9zdxwOlN0JU/eSKda798g8SXmveMdGJmvdB8e6T5AhLCT+zLlHZk6El1SQZJ3MIiNp6d8ueVV2aMpRUHzwOa8H/GTx34Kl0vw9ezSXfhi2iWBdau7KWe5jA+4jFCVlCgqv7pnPy8ZArp9+EbWLk413ee5vyfFy48W6ZZW9kmqahBExkSS00O7VCGY/MxSMkgjp65+9wTRDDOSuZVaqpqzJ9N8SWdvq9mr23iLR5rIvNEv2O7soXGM+ZI8iqGzjkMXzxkCnLDJRuxwxHPseN/Gz4oeLvBHiiOXR5Y/E2geWmpTJNaT23zH5fKbbsiI+UsNoAbknJBrz5UJQdx4au22mM8BftG6N4obVBdarJa63cOPJszbxwRSBsKAs0mdqRjC4OG6kZ6BQipO7PVk9LI+jdM1TRYNBj0mykm8Q32nxJvvTII4pywJ+Vjlnxzyo4HcV6DjBL3Tz6kp812ddYeMNNjuLu3WeKVo4UIisAzSFyMbMklsDjBIGQR6V1UIRb1MqnNy+6db4i8XR6BJb6fZwKXlVVA4VEzxluw9eT2Ppg+nLEQpLlR4qoTqTvI5f4m+ILDRp9KivlN9dvBLE8CxNK0oaM/wqCepPQdPauTEzhK1jSjGXtLRPNLu10vwPpTC6tbvRPDSEPDHqs5C6eW2ABFILLGW5KH++2cc1485y5kke3TsnaR6jo2qWGkaXcJHYpDq/DvdzRoSq7QQ2/JPCcj1AzyAcerSrRjHU4sVTc5+7sbGieO1tbzW2y865SW3jMgBAPVRngYwDjtnFaSxShBmMcNdpm7pvxF0zxKtm0kV0Y55XsTa3EIXb+7ODx1U44PUZ9BXiU71J3kevJJwtExpby5sfD9rZXR06dbeJIZbdblZWITAb5duFbgccn6V6SrKD5WefGlzSuy74xstP0jwtG0dglhJqFuIoZIF8nDvhIySo6biOf1rac6copIw9nUjN9jl/ElrqOk6beanpBm1i+sxvu7K+Dx+dEDhtmB5e/apxgcj8q5p0FKNzWNeVKXKzmr7URdv/AGpbiWPzLiNInAyTG8a4xg8j5s/ga8nSD0PYiudcyOr0fXNR8NwQqY4bhpW3mKOTaHfAG1SQeRjPTPHWvWw+N5NDixGDUloaOt6/Prlu1tLBHDcfeDFgwHHQ5A/w/SscTiFW+FGVLDOk7XMDw14bezea4+1RzNbxC2cbs+X135PVd3XJ/XpXNTU4xO2oo2Nez0KDXtQ08HEzWzOY5AwbyFbO8hvxIPqDzwa66MZ1NGcdeUaaujC1nQ7nTvE3lXtwb37OGntXjhClFLYJBByfvYJ5HI96wr0vZuxvhqrqRON0ZZNP8Q2MmqtbrftcSadbao2E+0KBuWPhujFe45bPqK4mklc7YvU62/1CebUILNPMWB1VXt1l2ncM5JTIzjtj681tByeiMpuPN7xmeJPDcXhlUh+wPBpjysLuSSKUGNmbJ+ZuoJIPBJGB17bOi1uc0a6cmkb3hbwpZ6bostzZRLeSzMUW5VWLybRnOQpXnOOWH55rpp0NDCeK9+0djPNyNQ1W/s7izO63lG26YAIxK5/Hn5f61509J2PSjJSimjM1jT9bvzZG2eS3gh+WaPamSQPlbnqAc5GR1BB4wZbaegyTT9ODzx3TXK3duXkSFkw7F03AoAvBb5TjIzx276RV3qFyle+H9O0s6jfxR2emXUri4k1IwKoMi5Us4BAO7O3erA8j72cDf2asc3tNbE3g3xdZ+LNHk1rTp4L+IsYUjYGJ1deHUqe44I3YyGB5zRGy3Lavsdto+i3fiOzjjuo4WENy0myOBNrxqW2MsmcFgCCO2cYPANexRSkjw8VPkOkGn+GItEuIgzxjnehmO/cep8tu5JHRTn1xye2UFY8hVKnNdMy9J+F2gJFJKsl7c3V8VVVFw22JdgBwm8p0BJI5JJJwenPGhC9zpqYio4nkXxU8H678PvGenSaDaJrOlXDIsmk2X7kMwDJ5iM7bA4XbkMTu2s27IwfNq0pKp7p3YWrePvMn8PXdq8s08AuNO1KO4USQ3jbZ7P5QRlcEN944ZTg4IyMHFwvHRnRPlqfCei2ul6ZeeJLjS38Qy6nFdqrypPJuWR2UlQTG2XAUFiG49fQ9i1Ry1E0th+s/CvS38GX2iaFrl1bTz2j21sFkWQqzIGUJuJZeUVsZz6cUYin7SmeXGq6dS7Wh8e/se+N7v4W6p4x+HPiDZpsltqS3NzcKmyUjKJLEMYIDBEPAzya8nD1vYS5ZH0FWEcVTutj608Y/GPQfEunzQW9hJqem2K4ljaMeVNI6iOOHHzHkyAEFQMe2a76tdNXR5mHwbhL3tjx2fxJr/wDaljplno0E+1DA08s0YZkTGZS5JaVtzIpKZbJfoOD5lSfNue7Tp8mkTtR4W8U6xr4Tw8dOuLdo5ZnW5uZVdWyCsa/uioxk8h8cHBx11o05TZhWrxo7mdqqan8OtbtrXxVpkNjJeJi2ukdvs2/aw2eYuDlcbvmA7kjjNaVouO5nh68arNC0N3bWUd20KX9pchLJ5USSWNRITuYKWKFfmjOXyQWz7jjU2noehOMXojjdLtY77xC0sd4bmaHEQOnMiw2+F3MGkVyi7ScfeXBAJ9+n2ftFcj2ipaHV302pzyG6t7iG4jBMcjGXevBwrI6EoA2AffoTg5HJJOLszdNVFdF601qfSomTTonmluHBuAq7I5lAIIOMckNkNjDEAgnaa7FNOFkckqKbOX8P/Czw7pc9xpwtEvtKkuRf2CyRLK1qzDe4Jdd5KtwrdR5YwRXGqLbOty5VqaHiH4UX2nSE6Rr+rafrOsNG0MkrNfQqAV3BllU9fkGQcqu7AxWyoNbHK6yvY3/Bni3WbXxpdWXiaym068tle3a7WA+TIrDEZDKoDHZ374BOAwxp79LVkx5a90erXHjJrbRY7KzKvcxoiJIp3ggAAsMde3Tp3xiuiOKi4nm1MtlKpc8/1Lx2q6jPZ2M6q4uBdFGYZiYjClsdScHA7msozcnodroxpxtI6Sz8DXmpRwal4ikmFtFCD5Lt8wGBtOBnDE44OOevNd0ItayZ5spxi7U1qZqDSjZ2Vnp1sLZru8WIOWLy+XtC5YAk87mb6KeaicqbkkbR9ty3RoeM9K0e1tPt2jyzR3d1tjK2k2zzIgG4JB+ZflxyTyaubjH4TKjGpUlyz2IPCUGhMtukcpmtWO1pvNGJHXYufLI+Us7scDBG3HXFCpRqx1Lq1qlCVkct408DWLh77w9/pBWfznsIrlolwu7BCjA5IBwQAT1PevOr0+RWPTwtR1VeQ/4cTTav45v9XvtLaMXKwx3JuIVwwSPCIAWLqAzSMc8ZJPfNeTK8I6HpQSnL3j0TRpryPxNrEiQQ3M9jGS0nLxxB9uABj5mwST7A8nNZRutTaVtkeUXekWcvim7gnW5ZY3b7IhfCSsVGH4AyAeQucA89VzXoUq3ItTiqU3N6H0R4D8E2hiX+2JobJ3jEsNjbHAHcGQj7xOOAT3NRPH1E7RMPqEFF3Or1DRLeCxjljHmQKHXzI2+8QDgcdsce/wCNVRxNaT1djnng6FONkrnM3Vo9i0rTsfLchh5v3dvryOBz+tfR0Jqa5ZO585i6U1Z01ZI53X/DdvfwLK0e9gdwLdSOuQevOO1KtSjTd4HThcY6r9lUWxj2Xg+yt7q4kLiKRyGWB+FjwAOOmecnDEnJriXNUlqz0Kk1Qg+VbkOoTaimopbasgGmRzKqJbDPngANkjO4DOR06qa9le6krnhRpqackjWsPF1jeSIiqYoHKxRGT5WkkPVQntXVGpc8qphrpyN+QIpLMwUYx834d635lY4PYytccU7Y4PT3PenqZNKXqMaPGfTHXFO5m00I0YAII69RV3KtZXGhAwbsTkdPw4qWyetxzLuJOMZ6ds8//q/KpuDuxpTOW/AnFWaJ6CbMnjaSOwp36FLXUDHgEnHXmi9ieW2o0oA2Bgk9cDrRcQuwkfMc880C1FKAk9Dn0pLVha+4pwPTA5yf50Kw0LtIPUY74NPQoNvXoTn1oGkBHykAY9AfpUMbAKRzjA9BRqOyaALngD5cYB9aewK60E2YH3TkfwgUXYm2OwOcjafUjjGRRdslPUVV4GOhA6d/88Um7F31DZuGBgcUFRVxGAJHocjHrzTKYmAoB2gHvgUxCnIOeSe2DSY01cCA3UDB461K02C6uBQgDp7+g6f4ZojJXsxyi73Rh67o11e30N1bztC6fK7K53YJ6jp9M59eteZiKMpSvE+hwuJp8vLUHDw4t5ZtBdySeYQys8Uh3YPCsG6g4Hp3xmuT6l7R3mdUsyVFWpiaD4SsdA0uKxiEl1GkXlE3j+a8gP3i7NksTk5z24reGX0ou7OGpmlWp1NoKFXZhQB0VRgD1wO34V6EacIfCedVrzno2OwAcEZJOTnpmtpe89DBPkLmkad/aNzscoyZUGJnCs+SAAu7jOen4dDXn4yo6UNTvwNNV5mlrEemQC3YK1vKuYhEhLlmUkkscnAxkZOOce1fFwn9bnyJaH3PKsLHmbMi7u5r+SOScgtGmxe2AD39T3z719TgcD7H3j5TH472+i2BNNuLi1kuERpIIyFdlOcfh1x0r0amJhB8sjzaWGlV95Gh4Wtn/tqEB2imZTtOMdRgZ64HP6dua87MaynQfIz08uw0o11KXQ0Nc1y707VLm3urV4bPUQIft5hwkSKxDREluDs5ViBkEcHGa/Oq1WcocjPv6dKPPzrcyvDHi21vtUaySGESSXtwojt5N/yKCfN3FQC2WUdcAsME4rx3Nxdmd7irG7pg0Uadf3dtazC7N2JZJZoVlZJXyEcHGGEe7aCMkBe4xnosmroxV72Z5xoHi231zRoNa1PwLfXuo+GpjpgiuLSUOsczqGuIy+d6iPazN1wr4JBOZ57Gr02KvjF7XwR4u8I+INRulspb6/a0m+zXKFd77ZPJBkIaRMwByQOD65wCadRXXQaTaZw/7RN/d+JdD/4SOy0SXThZ3ZsILuxMD6gibQyADcWwW3NlHVmSVeMNmuqlV5YWI5Ukeg+DdYsIpbDwrYDW7azS0WOaNrMRrcyORG4OBgFQWbCMABtwDxnk9tyTvISp+7dGzaT3Whalc/2tEZdTldns9ItUQJawF2RHnk6FvlY4XjoBX1lHFSrQtHQ+fq0YQndnXjT9c1i1sY38q2D26IY0cJG7quWIH3gCQTkjp19+yFSMNajuc9SMpO1NWL8WlajBqJs/NkmilRUmd03eShBXaCWyScY4HYZ9+OtiqVS8bHTChUpxUmyZ5LmDUo0ktbzV50mxGzIFhjQCPnBwoYZ475B6Y4+flO8tdj1UtDC8e6Ld3yz3mk2M91qJnEMkUBU+XI/3WcSOqlUDBm2t0BwDwD0U5Rb0NoaKzOC0fxLqcbTI+lvLqmk3uJkjhOxCFyrbk3Bgc7uD7HGDWs+WTFPQ9F8G6wJLfbq0QsjdTE24KSMAApd1ycgKQGOM8ZzjkVxOEVsQ23scr8Qfir4N0Dw9q2my6jfTHW42nhuLa2kmUbkO0GVAwQKV2gnHJFXTStqyoxad2eB+JfFjeCn1Pwf/AGJqWp6oXW7itNE08zLfthsM8qkGJFVIizhs5nHGBVxi5Ox0O1jntA+KXi/Q/BMo1zw7Fc6RHaSSJZa5dHUbi+Vy5QSxStgJCqYDsp3bQQeSRoqPK7swUrPQm8F+Gm0Xwxc+N7iXUNG1+y1BY4ksNSgmjS3Zi6I7DKRrtG3aAcnbxmuCs058qOxe8tS1rnxZ8bePPEdrF4PeC2+zXefPupoJ45I12ndGgcFgpHXaqknqQM10RpRW5lVmoxtE9X+DvhjxP4p8Ky+LPGt9Pe6/LdzRW1y8K2xMLN8u4ZXbGMYG4E+mc1s69OktDhp05ylc1bj4etqeq5aykuogA32yDLCQ5weMbuOeT2I960jmEHG1joqUbanpmneD7j4eaJfXGjyrf6ktu/2a3kDeTuP3c46ZOcn0rjlWU3oRCDlucB4X8S6j4y8Lt/wkd22opdTbrqC2PkK2wkeXwN2zgcZ+tfQYDL3W95HiYzHrD1ORF4x28IEdnbpaWq/LHApJCD0BPJ+tfaUKLowUD5StXjVm5G5oEpFhcorxFtyt5NwilXGcY+bucjt25xXl46Thqd2Aj7SVi/eCHw4lxd3L2lhMSTG8E+wqmCfm256nIzgD8a+MxOOqxXInofaUcJTvdo5tvDtxr/iPQ7qz1aTT9M2R3YtrNDseTHG+QgNnBOOnXOK+bqVFe7PZcGoWRz3xq8c2F14rHhi6kVYdQu7WzMsqswgbJO4Yxt4BPPJ7cYohNTZLp8lLm6n0jpsUUVpBHHtS2hURxqmeg4Ar2IarU8Ztt3GSQRwSzAPIzynnLZC+/PTisptRehWrRBqX9pXk81vARbQKFKzg/MTnLdsDp79auUpSVkEVHcw1sLuHXfPjuFfToIpN4fLObhiMY54AHT9K89+47nZdSsmEHhPSvFKibULb7XcWhMXmFWRWOBk9g3/1vat6dFVPeZM60qfuovaj4WaXSv7M06+fTkWHydsAG5V9iwJH61qo8j0M6dVJ8zPP/CnwH0rwRNeS2jyX0867mMx/eFlJIBPcc9MVy1oycrnTKrGbbPQ7C91m40Kwmm8ixvWA86KUFgp7gY/z2raNScUcrjHmdjiPiL+zp4O+JuqTaz4j8P2Wp6glu0MUzLhuh6464yMZ6dRXVSUtzrpYjltTex+Zs3w+1XwRB8TfDS+GroWmnXD/AOlRSoI7dCMqSXKlhgjJx+ea9GlQdVc5lUcaWK8nse6fsBfFu08C6de+HtSt7zUHuED2ctnEpjWNckiRmYbTkgAc1588G6lS55M6zhM9e+DWhaFr/wAede8b+IPDi6BqkuLLRYL+dZZAo3F5Qf4WkzjaM8D3rLFYWVOOh3VMT7dR5Xse1+NbLSdP0m6uZdOivLhpQsFosTSJJJnC7lTP64A74rxXBLU9Sm5VbRZ883/xO+Js2vanBqvh/RrW10i2aVIri/ltYJEb5QgCgknHUDI+lWlGR1SpcvwnF6N8HX+Psl7d6zPFFbLerDc6bYtKYSoUFQsrANt59O1VKt7LSJjzW06nskX7Hnwvt5LVG0me2igkAWKOfy0uZGXaB13HA6Hjk0lWlJWOblR4t8Uf2L/EsXi+PxR8PZNP0FLZULaMieX5IXOG3r98nknd6dTXoUa8UrSOjEKGIpqEdGj1Dwbq1/418M3F3f6fDJHp0ckcr+aYjNKo+YHjgEjqAeK5cTWT0iThIS5vZyWp2Xwtvkj8GarfaXYWtgIiwiSKXzTvC/MGbON2T7V5cE3L3Tpcb1PZs474cftIy+KJ7e1gjFvfWEN1fX1pNdZdxGTGofapVVLZYAHsOtdc3UpGNSjFzcDpPF37SHhk+HbiQzKutWawn+z23RmRmAZhHJtywAycgDt0rSlz1RRgqXxHI+D5dI/aMt7lL+LVLPRrAqkOmPcSx2k7nJO8EAMAOe/WtJQcNGc8q0ZS5D13Uta8GfCTwysuqalovhqMR5SMSLCJCBj5E79ABgGsvZX941inF6bFDVfEV1fabpqw+RPqd6u6x0yIh5pIyMhyxPyqAQScDHTkjBwcZT0ZsqsYayPkH4IeDvDfhYDw5d6DFqitqU1ymsXSw7mAAcRMzKWyPTqV5HXFfpkqab0Pl6U+and9D1PT/gd4am+3SXFjBPHcTb0EMaxr5ec4GAOMk4Jyeevp7OHwSVpM8bEY183uno1pFLYqhjdwyLt35GTxjngfj6817EoQnHlPKnXlzXZzl78PdMuLyG4VDCYmY+X5UUiFWO5gC6F0yTn5GA9q4o4OMJXN1i242RD4r022k/s20vLaK40qVzBLbzRhkOVIUYPHt681FWMLpE0JTqN2OB1KK++B7rJaNf6p4FuWKNCFM82iuQSHQZLNBkcpyV6/7JmdSNFHRSu5ctQseJfG0OqeHLaJdQjiuYpYZZZAMxlA4+YN3BB7dOfQ1yOvGaOhUHCqmtmcf8SfihowOvJc6dHqlldQf2aBKdsMspJ2qWIzkkcYBxkn1rjrYqFuU1pYaad/M47wT8FvBHxL8E2DazpMFjdSWivEYIVdopf+Wgx95tjhhgnHByOa5qMVU2PQxMZ04qUdzzjWNA8Z/s/a3cR+UnjHwAjqFuIYWaW0U8FlPzNFgZBGSvoeuMpNwnYdCTqR/fHqnhbxdpK3GlT6B4guNUiX92ljBayCXeYyqCZXZkVlJHzIUzgYQHrn7aUGdKpqxsaVNrvirVLW4bU4oLeDYLo28DXOyTOJCZA4AABIA/XpjZOUpKctjJKMT2vUvDvhbw0LHVEI1HIXy5/tChjxnODtVlOM4boRgZrppPkqXnsc1aMXrT3OtSx0fxdorRSWcbWjpieLYq7lI43Agjp7Hnt1rT2fNNy6GFa8Ip9TxTwlr/8AwrHV9TsZbaK90aax/ssO7+VdLHGpVBEeeAD9wjjGcgMa8+o2qnKd1BKVLmZY0Mapfam13e36xR3tsIpUt5baa62AgAE7io6DJAY89DXfGls57HNz8qZ1esWWlLeafBo9tepPITKs7RO0My98txzwcEY6YorpSS9mYUZSTdzqLPwvp2kFLO7tpY32g/aGk8xGOccZJA54ww/PoNcPKFrVC60ZJXiVfG2nx+LntLA6hEyeUxMkqL5aIDn5tgU5yBzx0ziomlzXiYU3N7jRrllcWNw8t0ml6pZnbIkQKKe67SxIZCMEYznp61s6qULFOnzTVzH1fS4LnTlkVmt5w26OMpvQtgnOB1H8vTmvDlJNnsW5IpIwfCfirTtcMipb6o0FtKElFzYPbr1xkbwAwyO3qPpTSNb3R3Wnabp9xeid4mjkKBUMTEyDOMg4HAIByM/hXrYWjByseRiasoq6M3x14Ys9Bit5bS3uWRxILh7edonYEH5m243lRnCkH0rqxFL2b0PKpVpzerF8E2cFxMbfTtYknZzmXbG4SNtucbwgBIA6HkGqw9OUk+U6a9WMV7xP4j8NDSrwzXepfOwKRLI2WY8EhSeT0Ix3zXHWpSu+Y1w1eLdonhfxZ03UNR8Mi50uRvOXW7BLUzwgeXJ5kbZCnG5QCQy8nn0NedONkehCd6lj0jw+0txptmmqXkd9q0EYIRrby5GZcMHPO0844wOn1raMXTSZpUSnOxuNHdajfRf2gUuxPajo+AG3Heu0gEEqF5DEfL071pUm5LQ5adNQm2zL0zxc3h+SDUbqa4/suzeSAWkkquYwBkOFHJGSQASfQdK2oYjl0kZToxvp1KHj+e18aWqS6ddPY287R3UTrErpKoGQHyDx34KnjqK5K7jKScTrw9OVNOLEvNSdbGd4xFcSE741YDY52gknDcAkdjxmsep0Mz7q/tLTXNJS8Y2NnqUjkTznMNu4VcKxyFUkZ+bBz0OM1st7kLU27n7bF5NgnKW+UgeONQEXBOMgc84HX19RVOokYOm2zAsooYvGGv6i8N7bsIrYNDPI0sKhy+/yB7GJSwIJw688c3zRkrigpLRnaaf4sv5ba3VvKaFVECQxA2+8ZVd7yHfnJOOAD1PHIr0KNZRVjzsRQk5XOu+3azrNl5j6bDZ2OwrtuTuKNz8/Az7AbO+SeePT5uZHjTpxpu/Us6YmhaQZY1maIomZLzeFG4dcH7o6c8E+tCVtTKpOUy9pUdtqEVnPpsJukEgYXcx3bF5BK9BnnAAHQnmqtF6mDlOC0F8f/Dyy8b2sSPBFFdiZZPtaHy5lAHQSAbhnC9O3HeuetSUl7oUMTOjL3mfMl1P4j8O6vb6ZquniKfY6m/tImVGKk87wzZYqBwVXqcE15PLUiz6qlWp1o3Z1XhvxbJ4f1GK93Q3QhcxRQ5cSqfLZcDJYZyF3H5SAcDjp0U6zs4sVXC06qsj58+Mnh4eBvj3oPxNVFuINbvm0/VraXCgXRTYsi/LjABVz1IKk55FeTJJ1dTrowUYqkj6/8B+EdBtPDN4NUtrUPKNvl2ibV4BJCBcjAJPAHbGBzXtU6UJI8fGzqqXLDocTrvw18MT+JNPvfDiTaPcX0VxC0kGUDzMEKSFAoBYeW3zMO3fmsK+HSehWHr1EryOk8L3t18O2t7TxddSaY13MttBfw+T9ilO4Io3FCyMxPG5scHO3v1QaoJXOSrL6y2jZ1/Q18aX0CwXr61CpD+X9nCRFSMElizLjGSBtOcYyDgiaqVfVGlJfV46nl/jj4bXXgnWVudB1GewsnCpLpk2GhkQFCTHlyEwN3QYJ6gdR5tWi4LQ9TD4hTZyvgjxUmm+OfF+j6bqkF9eutzKkfkTxPawGQEA/MokRlJO+MgjkE96xpVXDQ76lOM1odPoGvQ373FrLqtp/bE+5BZ20u1IWT+BQV39Rk5B6d+TROXtNRU17P3Sxava+I7Jxpl3D9sXakwQicEdNx2EYO05x2P8AeGRWbvBG0bNl5rZ9MtYJY4HztyCjlHIK8Ix/hHPJxnNbUqjZFSFtxbzVLa4tzdaeqTNIxwUYybQpAKgDICjsemeo4FaubTMfZwki2uuWGt64l/rxgjeB2KO0W+W3IhVFlAJOF5Py55OcjkV0Tkpwszh5JUpXR5bfHxD4TgvNbi1rVfEqyyRx77y9+xPG/mBXWOMoybdpXAIOAGOeePIqUXF3R6cKsmi94J8ezReH/wC1YfD2oXE92ksrRGQG7tvmywZXMaZBGBjLFTxzjOlKpyCqR51qegaJ46udft3e4vQqsFRLaNmZkTbw0mVUg79/ygdFznmt5Vpz2OeOGhB8zGxm90uK4KrbxwRoXtXQPI8xGQBJkNtHVj9w5CjOM0op21NptKyRVOtu5g8ybyGG6NGWIssRwpJIBABOevoOhwarlm0SuWOqNLwxbJCba8lt4pCw2xWqTfNLjOX2DO1Qd/bPuOtdlNTS0OCbhKXvFiFJrLW7jUHi+zW6k7bcbtm/BC5PfBYHAI/pUTT+0aU5KOkToc27Wgvm8tWiVZoy6ZMQGMrwfccZPtXl12r2PUpX3MzX7zXdC0qFbXUlmtb95DMqjd8xBYhSQPlyQMEkgE8npWcad1cpz1HeHVTUNPMcvzLCI5IXZdrsDxtHbqO397msqlnsa07rc6rTPE1hPPDdapDLbPaz7PtIYgSA8HcM9M8Ae3pWUPcd0aVI+0Vme/afqejavp1tFaRtPFFKluIZkIVW4yTxgnDdehP41z1a7btsYKkonAfEfyJ9TlsEiae5UBljZcAAY4B6D/Oa6MGq0qicXoZ4mdKELyRy0huoo4bdkMcYkEYl67QT94+vWvpOealaR4Xs6M26lMdq09i8fnb0Qknc6ksOCfTrz6VpWhCdvZvUyw05U23XWhHLHLoWnS3TojyqdiA5wcnr1H5VrSpul702YV6nt5clFblXUYrXUrmGG0soZZlJJkGAU5yQpx14PP09a6va879044UZUov2hVuvD2oWt+HeJ9TtVk3RQ+djaMZwQT2PfJ+grdRmldnI6tGceVkk+v6xe5gstIa2kK/M8/RMgYI/AnjHpVKrJ6HMsNRXvXOjshObSNroKLgjMgXkDnPB78V1RbtqebWjHm93YlaMcdj098/5BrRMyktByRFWGMZJ/AYpslIRUyi8ADAx7VNynHQQjDc846kd6tMjluIF25HB555ob1K5XHYTbxjGcHp/n/P9BsVpCAHbzgnrg/j/APWpAKY8nJyR3z6dzTUi0hdgxgjaRSi9RNAVyuT+OKL6j5bC7CT2J4yc4Hb2NFwWgFcEkZ5HpRcpIMZ6Dkfjj/PFMGhCh/iOD7etJSJ2DaRgen4U2ytx2zJBOFz6dv8AP9Km5VgMfvj6CqvoRy6iBCDxkEnGf8/U1nuEVdiqmRwcgdj2p3LiIIzg+o9e9FxscY+DnjPTnHpTuLcCgJIz0Gc444qWCsnqIE3YOMHoSatOwNq4qpyMYyOhPX/PandPYLu43bt69Dz+NTqtR31uKVIz2/2e340KVxtpgVwBnpjAB/z1qJTUU2y4Q5noPlh8iRkfaGBxkcgis6VSM02bzpsntPJzKkoADphZMZ8s9Qcd89O3H51zYiUlFODOnDRjKVpo0tM0mI6tbCJ5ZIzMNxDBcISQjZBJySOeMjivFr4h8tqp7+Hwy5r0y/4mTTmltLN2W2lYTywn7UCGXO92KHk4AXnjAJHrXhYLE08PVZ7mKw1SvDkMHQrK21tTJFLNcQ+e8StawMwYqcMwY/KQGz0JPBr6D+1kloeFHKOROMjqfDug6hpOuSxDYLQttlaQA+Yg5GB2z9R1HpXJicbTqxv1OjCYOdKVuhrS2xe1MC2oQunmWsHKyRDauBIFOMA579u9fO1a9WSavofQQpQTujgPiBNL4g8QJpcseqS6ILWaNmsJvJ2zKoG5pAPlGWCgE5LHOCBXkOdnaR6lONlc5jwvaw/DzR7ltZ1iTX9Zgv5U0toLWRzbtIWXynKkCRlGdzkKADxjg1w1I870Nma2i6Bd+DPDt5pPiTXG1C91W6l/s+306Nz9ng82SRX25Bz+8LMScAADLYyeqKsrMzT1PA/EfxgtdDttESefXbvT/wC1GtNZg1RFjt5GDSJJAhk2ln3A5G4nManABO7VU0xvc5RPHdr8cdumz6BD4n8dyKupaakEyxWdjZ/aEjlYvGwczruYMrHACKcYzlTjyRaQKfKrHc/te+KLf4cfDHQTof8AaFnqHhqaCFNZsmWRJZXhEJTzTIGJ8tj1Q9BkYq8LSvrIzeiuc38CLb40/GY2d4LKHwP4dRxK81yzQTShCDI9vAYyxyWyCeF+UBsjJ3q06Sepzqc9+h9Zo+g+B7a8XU9WOp3kOGmvNUlIjhBYhUyPkXqAAOc/WmqqhG1Mh0VUd2R+G/ETeMNeNjY2nn6Sk6zNPfxyW5lRyx3Q4G04wvHB56c1cJTl8Q5xhH4Tory11OXxAL62vI7FYWEdyk4LgW4O842uArE4G8g4GRg9iXI9FuTFS+1sMm8QweKPD0G3U4rPU7iRbWCe3kV9vmP/AAErtZtsZbAHBBwa41KMvdNbWZ578UZLOy8Pa5PNe6lb3Og6hFNc2ekqkbXavJuiLBiC6kPtbDrkBvQURj7N2Om9x2m+IR8PtZ1/UtYuG/siK1vb66gtJjthMcsKxxgnHO2R/wCIAk4A4NaKTuJw5jiPjH8TfFnib4daD4n+D2oyMGuYopfDt1aoJnyW3CSZ3Kr8oGcZJz1550UozWhEVbczdI+D+ueItK0NfEfg/wDsR9Hsra2v7nUJUCvuJMkkXlNKJHR9jqcICeG6nHPKMopstTT0R6E/w+jOgadp2oRfaZ7G5eSO61VT5j2+R5reXCiBFI2hQUONvJJOazdSVPUrlucr8RtO8CaXpkC2Hgs6pquqWpt2invJo4kjRsttfcQVycbgcncBnB42+tXQRo3PANQ1+ZNRs/Duk6UdMtreRpdS36ZG8aPGH8mKNdzb2+Y5diuGQHDdKzUOZ8xs3yDtP+KugfD2RLe00KbVY/7KPm3scbIFwCu4/KCCc5Y9CVHqa6lGTOWbiz1XQv2itEPhTTLbS9Kn1vxDPZpHZaXBYSeTG/YMd48zgAk8HsOtctSCTvIunJrY6j4VRfEq48bWg8cW7WOlXFoLt7PSFkEcbYCwxOWwRjDMy7yckZ4rBqnL4QqTbR7V4x1iy8N2llbQPC10zNMidGkGD5m0gk7toOTz2rN6bF0o33OB8GeF9K+zxXOgprf2e8YvK2ptK8FuwySib8Ec5HTA7mvpMHmsqEbI8PG5fGrW5mdpfeBPsGmzXM94kLIPlRxgnvjGepr28Nm9SrOx5dbLqcINpGV4VuodP1MzXUYli2kEsmQG7Y9Oe/tXbj5zqU9DhwP7uodBq1ta26yXSA3FnCCxtnIkjZyep9wM461+a4mE3I++w81M4XwzYJ4u1G51FEk02WxdoUt4GIjRcZRkU4yM4OcAE8dq8SpGSep6vOkkiz8JPh/dXmo6Zfateahey2Be5El5gGeeTcJSygcAdAoOMY4Fb4RNzsc2LqKK5T3YiG1tDgeVGD0HXOf519Y48sUfP815M4bx7qM2g6Ol3ZpMbiS6jEhXGSGIA3ZOAOR+teTK7kd9NJnaaYPNtITLxI6eY2H3Dn0PevRpwstTjm7SYy60kSiQwt5asOVA+8fesqlDnd0XCpYsCP7PFDt2xxqMP9Mf41pD92rGUm5soy6pGNUitYhufaHJA/h5Gc/XFcsqvvGvsvducn8QfEr21j5+nTRSz2FyouYY2yVBIOGHbNVUkrXOqjTTWp0dlfpd2FrcSxBZpwG2L03Y6n24/lXPzmfJ7zsaltfQXEJctjyyQ2/5dpxz/Ou6lVVjCUGmfMX7V+m6Fp+lSHV/D15qOgaiT9slt5AVDDBViNw4JxyCK9fC4hQ9DSrTdWPP1ifNPgKT/hU2v3k9g9jPp1wirbwTxgvCOdwcJwxz/Id6qddSneGxwVaPMos3H8WT6JqEWqeIru2+wy3CzCPzB5tsvJVgMnavTjr613yhGrTvI43GTklA7Kb9u3w1baxZpPHqU+m2isxewgRRM2BhcMV9/mPFfJYmgpO0T6KhNwidBo37Unwx+KPiZJrqM2MEEflK9+GMbFhyJFKhRjGM8+xNYww3KtTb6072PSvBeu2mmeGIksryK4nu55Z4IbEbGnTcQAPTgjnivHxEGpHTBxm+Zmd4p+IemS+NNE00aP4juk0t2vrhoIyUttqkK/LfP8zY785PaiKsaypLla7m83xCfTvD99Po0Wp69q99IGh0y7spN/OAd7DhUxznOPzranFt3ZySanZR6GM2t+K7KFr7xVDp+mafKmyWGKHMilhwDtJGeg5GAKdWHtJJROug3fmPIdGvLARX+maLoySRalqeLmZJ5ERY9pzMy4XcefYcd8V7mXZa5Suzz8VmMKbfc4Xwx4Zn8HeKb/TtHaaGWdJFgSLLzNGWJYNjHv6/pX09XAUYfxEfOyxlaq1KL1Z02r+EvGWu61aw3mm3Ul8Y/LjEkHRQMZx9PavLl7Cn8J6kZVeVc56b4H+HPxL8NaLdxaW0NosqruW6KvkAY9Dg149d0Zu6Z00IxUveL+hfBi71aXUpfFTpe3G0C3uLsiR93UlRjHGAOlcVWpThD3TsSkqmuxzbfBHWfDniCPUdA16+0oxxsLi9OC85zxGoxwucdvwrzo102ejKlCVrnln7JXh5NS8Ha/q9y0jafqPiC9u7SzLAxeVuwGI6kEcgZxgjg1+zYKjzK7PzvE1XRpU0+p9GRqAMcD/9Ve1srHzktB5VVTlgPQ0lZEP3hlxJFbRmSRgoCluRwcdaU6kYasIKTbiYmt21r4l0uW0inUSSQGaPnORjIOOuORXl4hqorxPRwsXQleWxxtrrtz/YN5a3iLJcQojLFM+8/KcOCwPzAYHJ5w3PWuGLc42mem4qb5qexxfxb0a803XNDl3xjQpyp+2y2r3PkXC4ZEZ1dWjVlDBXHAO0EDPPPWoRpwvHceHxLnW9nNbHHeLNCvdcGieIdeuL4+HD5cdjZRAGW0mLsI5yoK7iflGfmIyoKHpXlKlKUj11NUpc0jTj0VvDumah4h0q+OrxyRqt55Fsbd/MHys7PtCxEggtkL93OBXoKi4x0OaWJXPZmtbTm+tLWGTQrya6iaOORbseXE5VskkKcN1GMccnr2543TNUudnnXjP4P3Wm+KJ/Evw009INZSAyXGl2bssTTK5cvAgOI2VsEL90n15B0VNvWJm6qoOy2Op+FPx5034jW0ui6xpV9pHjaOELeSulvm5Td80pDjb15c44KnJFdUWvgluZSXtPegenf8IXe/2gkejtZNcLHum8n7yocYXbkRnPXlgfQ4zXb9W5leJwyxHsnaR1fhqBtJ0y+tNRuY7WRIgc3TmFpCAFGxcDeOgypIzkZFKpN04crJcliHdHkGt20n9oteXNubi2lZkgmiO2SIM6r9oU4+bAGNpzwcnNeI4u/MexSajCxpeH5dSb7W19NeNp8atIz+URHJnAQloQN2QeUkOAD0710xvKOpm0ua56Mt+dD8AQz6pbW7aoy4DxhxuOeCzg5GQMkFuv517EYR9kkzyKz5q2hveG76/0/Sbu41km0txGvl2Skt5YPLAnJOScZB71n7GKjcVWtP4Yo4rRNY07Vdfu31HZYW5t2/0hWYeYd3EbAcHscY/CvMm0nZHr0ofu0+pzmrwyeIbq+azAiUlTFc6g3UKMkpuzgEdDgZzWFm2axvFnSWNvfXf2IXyK1xbl1kihuRhQ6EZBRiDwR39ehqJWizpleauMmt206wu9NktWuYJY0jE085kIByCCWySfu9z19uLUlIynFyVjktGh8WeG9ftNQ0Jbm/tRFLFc2N7KTF5XqixRM29WCFTzwzgjnNdFCrOEvdOKvFctmbnhD4gyfFktpraounajbjM2h2pcXDxqMea7ED90ZBgFAOSBkEmvXqVnONnueZToxi+ZM6Wx1u/8AJe3EttLewSyZW3hChyxAHygn5s4GQOemO9cdPEvCs6a1BYlJRKGoeJtQ8Q6zHLHp3mJJhVtrgKWB2nLjjOQAenHHtxhUqyqSuXTw6oRsc7eu2k61ZR2Utn9hF5ERvDkzh8EomMBG6j1BXt1rj+GXvHdD30bX9vWFolnZXGmNBKjeYboyBW35LElvl6HHLMc8jntvOtGUbEwpSUmaunTvpd9fXl3JcXcE0RNtIpzFGCDxhRnPfOSPQZ5qaco8rHOm2zmtJsdP1fxJDLtll04u1yVVCGR3BwCrdyckggHrxWcdzS3Kh/iWwh0bT502Gzs4I8BLePIUE/MAAOT0HTv71nK/MNdzN0JisOwWzp5g2yeZERux0ySM9+COOoz2qXLU1krmpf6dC8kN1CYj5CZmeVC3y9zjqo+bGev14xva+pF0nYlVJLh5bYXkYYEpKijG3PPJ656d+QahlcqepXutKktlZBdBZJDkB/nLgDjv3+nargkiGgcw3N22nWxSKCXKHz2RJPlUkkP8qjAG7JU5/HFdKaexg00XtW1rVNA0pdLBlFvFIqSqqtJIqbVAXluh65yfvdK7KeJcdDz6mFjN3ZuDxo2rjyrkRWkckJV2jO+bBA2he/PY+xNdUa13qc0sNC9kelaB4hg1LS4bjcFDD5VB3dsjkcHj0/OuyMuY8TE0HGWhoW+qRXU6JFl8kk9OB/PqKdzjdO2pm+I/B2l+JrfFzZW5nBV0mlt45cMOBuDDDDBIwfXIxwaynDmRdOo4PQ8WW00zRfHF9BciGO5jkYWNsHLfaHBBkWMMGxsyNwXBC7TnFebKCiz6anVlKCPCfijaap4seLR7e7sNN0+x1iTUkhnZFn1KeMb5UhOAVYnaAQSRg9sbvKrSTkethoy5k2ei+HfHdzoF9cTanopu5pw6xxWtq92FiZyQWXaORgr3454BxW9Ks46IurRjNts69nkiTRpZgtrcanLHNFKQY/JRWK/6sfIvBBwFBABB7128zbTZ5LcI3idR4q8Batr3g+80DU5rc6QlsI4LpeCflZQdpb7wDKc5AyO+7FbV4Xhc4qNSmqmxwXw++J2s+D7S60CQQapqdsWiWY3oV5UjbB4wZNx3Fj2GfpngpVnFnp16CrK6Oj1vwvr+sxabfSySX9vLF8kMMm4xyFjtztJJzjqOfUkjFdUoubuclKUaL5X0Ls3wt87w1bNb+G7d9eQrC011aoqNE5VTE4dQSuMEkDqM9at0LQuY/XUq10cdc+CvD2neKbebXrOx060ib7MLoWKSSR3Ks4AMxjLIm3dgkgAgAnIWuCnFKWp6U6s6lO8TtvHPgjw7DJZXPh8Np96DHK1vZZCGBWy+0AgI2CSCGXdjqea7akYzR5tCvVpz1Rw1xZ21zcfa0ZJrbeDHGcM0Rx8oUHBUjoBwR+Vee1KJ9BCpGUbMtaF4Ym8XaxLDDJaxQ+QweSdgZY1YYwcd2JOBx93OODnqp0nPc4q1RU4uxoeEfhzbazqWoR293bXstqG/wBKngZ18wsQyDdyo24Y7CBlx04NdkaBwVcXaJv6v8K9UTQpNPhh0m5toxJcMGhXdNOWL7mwFIUZIADLgEc8VFah7pzUMXeornjHhvxJKFutSa1lmt7dpS95qrRefFtm2GNo1bJWNhL82QBhTyCc+KoqnLU+l0qWaO08NXFiuganLeSRXRvIvItuNpGCQHUDOADtILHB/HFehGMOW5y1XNySL1jbaqvkWaBryOXbF5gBBKHHPU4BxuweAPoK89XUzs5U4XZW1vTxAG0+5tEtIYZS7SqxLSynauXOMAAJgA9Oeea6nLlOeK5tym8ywyp9hRrNyqRTrZ5CNgYYFhgtuOT1PLH8LjW1FKgmtC5r3jy4kn0PR7e0NvZTNu8lTgSMpQHLHPON5J9uc4rplUjLQ5Y0JR1Ov8IXumWFxfwXTxyusoijBbG9uTgDqcep/px5+Ko3jzI7qFaSfI0ZHiM6hqutOb2MDTizIluibk8snABXGCegPHasqS5o2NaiUXzMxHTU9D1mI6Oga1Coscd4HVlbB5DYK4wUAG31+Y5xTlRUWVCfNHnOmm8UasniCx0SZbdLuSBbxYpWJEpP3ghH3gGDLkjOcVnKhbVBGu6m523hPxRNZmXU7W5zbBm3WdxkGGYuN2STx0/QV5lSheR2RlodxJqejeI9atNTbVHlbyczQLg7yEHTHTv9cnFb0Zzwz0OWtRjXi7lezi0C9iMmoTTyKoLRIi4DHHA4PJxjGeMkfSujE42dWNkjkw+DjSdzltWgsRaQThZLPTPtAbzRIhVVAPyvzkBue3Y1jQxMqWrO+rh41Y2MrVrTU7+RHuXJt2yVCAowBPUKc8nAxx7+59NY112keasD7JNrc07XxJptuSq25t1jAUBVyxA4+vavbp1lCJ89iMNWnOxKnipBEJp7WSOIscPkH0/M9/wraOIjJ6nFPLakVdmr/aMBZU3hpG6DOSPy6dK3daFzhWBqipewzsERvMyC2Tz0IGf1FaRrKTsjGphJ01dk2T0AJOe3NbtdTjUHJjRznnKn196E0ylSaeoEDnngUOQmtbCqu/jO7HUDnH+c0uZhyjCF46Dj3ppslxDaAv6cD86u9wSsIyMB1wf19v0xUC5EgKA4BxyccdcGqH5C4ySeM+3NK9iuUVogvrgcHB/xo5rj5biEMBk5weho3DYGU7SG6A9fw6U9iuVPUDGOD83PP+92pXHyoQqWznoc/l/k0xWHGMsME9TjjrjpSuJoFB5JOAeh7Y9PpRcEgKEjcDnHGB07UXL5U0GQ54P/AHzxRczskPKEMeMHjp1/z/jSHbUbsJJxyen+fyoFJWdxAu75lBxjOd3H+eKWxN7jsDeMDCEdx+VK5bjcQpyO+TVJitYCuCF6U/MWjE2ZIBGPU/570XvoHKhfLz2z06jpUuVlYppI2fDlslzJMDbLPEMAh4wxTJ+8OD0x3475rx8bJwin3Pdy+MajsTabqNpPqN7p0cGL+1fauwrvlU/wuOg4K5J7t2NeF7WaXubH0To04SUZlNjC85mkjgSWSH7QuyOR4VRm+UcMATjqwzyAO/PMsVXvaJ2vB0NbblywsxpkK6oLiT7PC5jQuhVpGIILqrdlI3ZI4AOehrXEYyEocrWpjhMDONRuLPMLHxjBZ2GoDSdfsXtIJJRLda3CDIJF3ApGPLxjcMMWPIHBHQfM0k5VOZn0dRPlOo0O4/4SX+xtbudTkTToJmlbypjcEqCcbHPykMUBYAE8npmumvUjHY5opy0PRtX1mW1uJF0+1nW2h8ua8aGEF5I/nBVWbAGCOcZOM9M0oNS1KlTsYsXibSdF1ixhbURbahdTC2gjvZyzPGqhjgDI3ckjJxg570qtflVkRCk73E16/kurG6tdNjuhZ3kEiP8AZl3zCSVWZZEYkqMhWUbsDLKMHOK4lKNVanXFcruz5U+J2gfFXwPbaBceE/HFrZ2R1JLaS5vLuIzX3nSJGXVFRlIwyE9wc46rmYUkrnXOakrH0Bq3inUPhp4F0ltc1O911dL07Zqms6PbKIi25FJ2jJ3kFQqqc5bOD2yuuYxjFI8yfwR8Q77R9Qs/Bt3p+gWF8/8AwkWn63ePtml3bDJE8coZ1d0yWlOOSxAHGN6Xuu47Js8B+Bq+Gfh4df8AE3jXUBpvxBjlvobmwhtpbo3FlKyFxGuwoVaUS7ZQf7y5+bKlVqbuSo+8dj+zh8AdG+L3iHXdYubrWpPBcOoj+z7CbUZGdnXG1ZFH3PLAIU4DjCjcwBrB15J8qFVdj6M8XzPrUB1fwXbx6nqmhiKziuLtiGUiTZdW0ssuBGh8tTIeWxuODmnaUncmEraHPa34ZPirWoNO8by/ZksbwzWLWiGzhs2G4riaZB55ygwwJBU9BxnopXi7MVR3Wh7bB8QvDegaTHp9lfWhNrp3mQrJKUTaoVUy7nOOVG7J7k9K7XVUY2OeNKV9Tz7wR4h13R7O0kv7OW7h12yub+Y6XCZYY5QRuUsF4zuyDuAPz5xxXjzk4y5kdbjFqxZsNabQNf15L7S9Vku7TT5bi3u5LfZayAc5WVQf3p3up5BVUxg9TEaqvbqacqdrHO/Bs6hqGkeO/Evi/RrhdP1vVxFDFqNo2ZID8oMm9cNDtKgNgrjJz1rqjCT95mc2lOyKvxSuDN4UtT4WtYtL0KG5k0+Wz0kGCYsj/MsUaLtG6TCs2RtUtg/NTbkjWCuz0f4UfEm01z4Y6BJDYQ2l3J5Vmba3Q+XDJtGcKMkBQQSCB0NTQmldM5akGmcr8UPH+heDdS1zUre/S81i1kgt7vRbxT5hdnBWWBJD8xCk4CnHGeK6PZe1ZdNtbnhiftDarpviGxn1DVp76/aNpZND0oPtuZMctLhSIxkAYI4+Y9Oa2jhk/dKlUUTyzUv20fFmjeIJLFtGsIVhk/cw3MO5YQcSeUJzLtYEkDqoYLgZPB0eWqKuYvF8jVjJgt/F3jLXb7VTcWGi3Cx/bXtbg+bI0ewqVdomKnadrcZPGDtqoYZQVjKpiHN3PT/h98K72G1ttY1Lxkl5o9pi51DUZktraGK3UN8ys64IDIcD8zzmomnTVxQXMz3bwvqmheHE0tPBWnad5t5EPsmp602TPJs3MFmDFW3AL/q8dD1rw69Tm0PShTsrs7vxP4z/AOFReBrvWdYvrKTXFdEPnIYIppHb7sEZYsWPT72TjPAqabsieRzd3sea/FK78SeFNeXxy97p1/pbvFFFFZb45LeNhgbmJ2sGJIPzDHy4xWdnOWjOxNONo9DQ8D+O/HN7pYvbXwhp+naBODNaSz6wrzq6nDLK0xcjJBPAJwRyKv2kYuzRyuPM9R+mv4/8X+JzbeIF0jSZMoBcRu9xC+eQse5QjOvcZOMjpXqUqz2po4KsE/ieh6xFaStLH4bguNLk+zbXuFkkDXDgDvGv3SxHJPrXRLEVaWvU51ThLSxJdaNp02nRvcx/ZZCuWgtpWVN3TgEevcjNeZPHPZo6qdDqiS50G2gt4o7UfZWEflts5Mg2n5Tg5IALGvLlN1Gd0Xy6MZ4D0q5sY2k8ueC0EAt7fTsBRGAT8xPXLdep46k104eLhK7IxUlOKO/ULLAFKkL0AzX0kU6kUeTLRXPN/jdpj3OgQxw3LW/mEwlVPMhIO0dRzkde1c2Kh7KzPSwj59GU/gJ4qk1rwzNot15v2zSG8kysWbcuSVIYk7sADv8ApWdOpz6HPWp8kmemwQyxXU8zzs6PtCxY4THp71v8LMFqiF7Y3k0yXDCW3JykbLgAd/rXOledy01EyNetxZQPJE8ymIFxsxkA8cAc1hVpWlc6ac+bcgm8H6bJBNJd28cpuVUSzBcO5A4LY69TU8llqV7b3rI4LxX8Q5fh/qsWjf2RJqaJbGS2mhkBbKdV29fTBrJRXNqd6hzJT7njk/7Ulzb+FvFlvq9pdW11cTl7ZLiPbHHCQQUZt3BGOg9Tya9Klh4yV7nLKFqlzw3xN8ctS8V+EB9vukurVRsgAmZf3fHyHnkcA9+a71Hk0OdzOV0qVNfS11adBYzhP3cD5K/UbscnFHK73OZtTfKXdW8ND4i2XlSWzpNPm2imZSxbHJ2jv7kccetXOTSsEKkVocv8TvgR/wAIb4GkutYvLNbZnwrxg5UkjC85+Y4PHUDqawcfccjpoczcrHsX7L3wB8L+PdA1H+0JZZnaPbDbQQtsRsf6xnHXtgdODnivna2JfNZFYeKUveOw8D6R438DfHLwz8PtA0y8s/ANjumOtz2hdZBhmaNpdmAxIIUbunY1yqsnFpnqYqhTjFOJ9JDxB4dttS1myvLaaO1ktvtFzJNDiEKGwQSOS3fGPxrCE7XM3CooqSLXxV1G90jw1o8Og3v9m20jLGZolR/3e3gDIJA6cjnpXXOfuaEYOmnOTkcrc/D3wnqHw/tm124nmjgIuZjc3jwiS4KffbLcscgDPrxRhXKctinKcbpbHmMWpfD/AEq+jbw5DqbOsYWaSWbEW5iAfvckL6jHf1r7nBRmmmfL49UlvuemeHNR+GHhPXYfEd/f/YtXKfZxNdsdpJHJBUbe2Ofeqx/tp3sZYVxUUepf2xH4q0V9R8LX+nymQlF1ExGaMHPPCspJ/Gvk6tOok7nsU5RZxfjD4oR/DvT4U1a3vtfNw58y40u0ARFxnJ5wF9NxJ+tcEU27SO6NO6ujm4PHl/4wtXutO8Gz3djJhbQ3MghJbJyWJzxnHTPGaitRgldnTTn9kz/El98StH8DalcPf6AL1YjGllYRPK8TbcgK+7JY9fu5/SuanyQ2OilyyqfvDI8P6Lp/hjTItP0mzg0+zjUBYYU2jp1Pqfc1++0oqmrI/K8RWlXsnsjWW4weozWrZxct2M1GOW5spEtpjBNwVbsfY+1c9WTii6aSlaRx3i3xVJZ2TXOZrZ7bG/aouIJMZBVgpyOuOR/F1rx6tSVR2R61OlGD5iHQfC3iEyW+qRfYYpGt0jVZy+1I+wChQQcYznHf1raEJxV2VVqU7WGXkep+Ko5LCS3s7a8l/wBHmn+2vDx/EyAKSeMHHHpmpS55aEr3Ye4zYT4RaXqBmk16aTX7l8KJLlQgCgcAqvDHOTltx5rr+rJnnPEO+2qMnSImTU5vh74i02DUbHbLdWN03CTWzFsoQcnzULAHbxtIPGKw9hGLOmGJliafvboy/iRqVn8N9JuTrdrdavockH2VNUtRG17Yg4VFm3Mu6PkfvAeMfMD96ubET5NDahzVJXZy3h3VrrxjcLHZC8nigwz3c2lvBE2V4ZiD5gyCcdQcdccVw006j0R67bprmexbmSLwlp8V5pyWWpXbXDxNBc3gYRrjH7osSqHIyFdkB5HvV83sdEYyUauiPN/GHwz0jxTr+n+K7i0v/DPiKwfdDf2K4aWT+EsYgyg88tkHoOa55Xk+c6KUfZK0dTf0/wDaSvPg1r1v4e8dWButMmRPL8S2FukSidgTslRQEK5H31wfVTkV3UMa6ekjhq4f20rI2/HvxouPEuqabpGhwLqMMp3OA5HylOvzYxg5BxnIU96xxOJVXWJeGwjpt3MrxP4o8fWMr3L+CrW4sPLjtleHVLe3eSMDfu2NkqMKOuDkdBgivMVd7M9J00mY2m/FqGSZtMuRqccLGSbcLc/Z5dpxIImJ2s/IXJABPQ81vTru3KaeyiztJfG1tr89pEouv7OtPK861m2lW2t8wyrsp+XJzubO7PGMV2usuVK55sMPGU5Mk8W+OdYub+eexinnkumjcQxuMOm7BDFsDaNucntmolXk9EXCkouzQ+38HavqVzrE3mwG1jMRS0km8oqrDGxiTydwI7DpzVU6blqwrVfZ2sb1rHrOt3Npp1q8ws5n37TDb2yExhgxYrKVYdsgk5IOD2zqR5TWlNyV2XtJjiPiKa1+0SNeQWUZaOOAmAmRgVAYdWwpOMdMk4Fc9OlKrI3nVVON2dD4p8DmWBLhpHCRc7i+MZ6k+vXvnpXTVwsqSvY8+ljFKVrnKRarJp088ttDiVjtwJQHDDuVB469D7fSopVfZu6OmcFUVmUfE+kabMF8Y2cV3pvirTEZ3vNJVfMuYsYKuu1g4b02g9OTgV3Tqc0edHm+xdKWo34U+Mrr4s20Gqal4j0/VNMjthLJYadp6wrFI6gqkzO7t5i4IKjaMgkFuDWEbV3ZnXb6vHniaGs/D68tltp9F8S6jpF08hns4ZCs0MbsCrBIpCp2spKna69SQckZ09nOEttDl9uqmzMfwV401LXtb1HQdV0Sz0PxHYZV4RduTeLj5ZRGyBljIzhizjIPXvhVpqWx2UZpLQu6bLM/iS3hmlNyJ5GhaJBGwjO4EHcMFcANw3cgHBBrjhTs7M7o1NLm/BBb3XiC2hjN20Tp5Tx+YAokZu6b+oCsSVB4x6iqkuRMnmc3oLqmkX2h6Ld3ElqulhULkqZJH3Yxk5QA9sYLZA7Cs6E+aWppVjaBD4ytbSfRraOQyTzSFWWCW43sWO0qrsGIOcEkdOeK9CpGOljzqfO5WYl5pEtpqElzDsS28tjHFsHmE8YO7J6DIxx94c1xTg7ncpXdjO8Gz6zdadDa6mBBNJAPOg8tSFYjJ+XPBzwT/PpV811ZBKEX7xa1vRIJluxdNK6KOXEhR+/QryRyfzo23IVjOltJbSwtp4WkfdOYVncHC4TIyccjIA4PTGatxsrgmnoEcymBgWihX5suynLYOCfTH1IpJuOqLaT3LFrez6dblZowBI+MEbkXtkDA5IB6nHT8dYTjfU5Z02xuv+IZJLdLeJDIlzKXljVQyIUACdM5HTPHO0Yx26XUSOZUPeOn8D/Z9P0eOe9sb6WaeX91GQXGzO1GARzwQBxw2CPl4ruoTPLxlNxeh6zpqLHZRlYRAWUExhduCfUdj0/WvQ0ex4M2yyQFZlHzMo59qd1axhZrU8z+IXw4W+GoX0csaW7+ZdSo6gLHJsUGTdkEcIPXvxzXBXhZXZ7dDEpWi9zxTwf8ItQ+KV5a+OYbnULOzsb+QwabdhVjusKHMijCnZ5mzaSeTG3BBDHyaeGc5OT2PfeMjSSR0Xi7w49prtjPazzQWkPlahqixZkaOIK3mKCTtwW8obRgn5u+caqlyz0MFXc02dp4z+Ctpqc0MvhwLpP2lk8xYfmt4irBgyxEFB6MABkdu476lN2TieTHE8s3GaPPLjxh4/sfE0uh+JbOVEEuItSsmCRTqm7cCu3KltvTzCACRz0rmqzmo2Z3UKdKrLmRi6Ja2OrWOn32shrTU30pLZLuTM07SbAfM+fI+8zsCMkA4wQa51H3bnoqylyo73wN43nsbt5NbuI5LmxhCR2MHKxuFVTIRuwm4Hdg9mz6Z6aVVNWZyYjDKWx3Hh74i3+pXiS35S0sIYFuLhmUdgq7Qc8ktntwB1rs9orWZ5FTC8kbrc4vxSToniy8huJQlvf6jE28KC3mTISmzGfmEgX6BSehBrya7UZaHt4Sf7tJozdU8QJayNZWxiaWwlEMjfOCjnqr7RgBh26YHJGRWMJyvqdTpxbukdYw0zxX4Wt576NI9SBEXkCPdExDKwJTDcAY6j09q9O8Gjy5KcJabHG6tBe/a55Iw9vJIuWEDmJXC4yG6kDv0IyMADJxg6zg9Njs9l7SN2avhfxrL4KsLO1tbC2W32lptjBCXbDM7kAnr2AJ6CuqnXuclXC8y0O+8HeLEvo5L+W7huYwnmXd0jExrIAo8qMkDcBknqPfriuxNVEePUoOkzyz4gfDuTw3DbX+hXv2fQPEWpquo2s8HmvC8okYyRFsBdzcFWUgGQnjofKr0Y7nsYPE3fKzjvFUMltpAFvY6jZ6IJWW8NgXa4iUIphZQcgxEnayjacdsAg8kYNHrSmr2Z3nhvSLPSrW0sbS8vLnVlso7k31zdee052h2y/IHU4x8uOAR0roUYvY5udteRuDQ7vw9HFqVrdDV9Lup4vtP25yZbMtnfIGA+YEhc5A5ZuQMCumNGMtzjnVkl7p0HjPTNLsNGhmgaT7RPKI7dI0DNMzcBSCQB+fbn0reWGppJo5IYqsnqjixp6aM5fUFhLoFw8TM43DOPr6fmenNeVVg4y0PdoVeeF2GlsuneKR5tz87vteKNTlvlGARwDgHGBkjHOKJyfLyspWbvEwPCYbQxHbx3X22C1Ih8qcnMLo2CqfKNyjHyk5HQ9MVlSkos1qw54nZWekfa9P1XVbuWGxgQGSGMOSWC5AHrj0654/DtVNzdzy5VnTfItjOl0trpopIFjl1G2RktFO1JbRRgnggkZGMjODjkmiVNpmiqKKNPTLoanbzTySQzSR4S8YElXOCAUHIDbjgn256V5lSNmerTleIzQdP/sm4a90y5aSc/LskGAoPqPoP5VN1swtY6OY2+rQXsN3ZxajaXluYDFcfMpB9AO+ec+35YyaXQpQbI9HR9MvLC3tmZ7W1ZMqCzg7SMLknpxjv39TVwjGUSZycFcs+MtU1fxFql1d6feInlEssbZOMrk9OSvyke36VrQpcrM51eaF0zGtEvraKP7XbW1mpT94ySLM6gABmPJ56kc9hzXqdNTzrdbmtpWjaZqgjQX0jpBgeS5A5J7D8R79a3hGDtdnn1q1WN0lc27bwzYW0+9dzNggo7Z3DPU9z+NegqMJdTyniqsdHEszXFrpMkSyMFeVtiDHuBx7dK1ioU5asipUq1YfCR67qa6XZMxYmQrhEU8n3+nvRiKqgtDLDYb2j5rBojPJp6TvIZPMAdVDbgoA45/CnhXKS1DGQjGVoGgWPK/Me2RXa7HnOAoOcgjrSuRZIOg5+73H+fyo0ZLVmJ0Vh24pq3UqyYhxyOpHUilYnlTE4GOMCmUqaWoI5O0Hnpz6UcpTiL5m3+Ljr16UNJAoj9/PsfSpBwuIoycDOR3zTewcg9FUt1578dPxrNj5BVX5j0Hrj/8AV9adxuKQoTkZXPpmm/IahcAoC8LnAxilcfIkJtIGR1PHFDdg5Lihec5xkgY5/wA//qpc1yXSQYweSDxxmgzUXcQDLc9eo96L2KlG4nIOcnOME5/z601qZONhSpAz3z6daT8i7MTAB4z+BoDlBQBt6AHHWndh7JClck7uTkZ+Xp9P0oTT2E6dgXjIxkdc07J7l+z0NDQVD3Y++XOFWGMbjKCcEfTHJ9hXiZjrCx7WWU0qlzIsdOsdP8Qa+LUubp7wl4jhFRhhAyZUkgiNRjdgHke3zeDqzScErn1GNw8KklKTszf1vVFi1F0mSWCKXKxSwn5vNYFFDDjagVVbORncvrXn1arVRrY76VO8E2Jp8tzdaHaxRJbbLu2YiSSZXfcQpMCZYlgwLFmyMYB4zmuGtVl1R2Uo2ejPnbxn8KdGuviXolrrIe186dJmcXyxwXduPN3Hbu7Dy1dARkqpAO7NY+100O1tuJ7J4q1zR/hNoWgW9vp82n6KD5QQR77O0XzI1PmqGALtv35Y7uW681DjzrVmMdGasdhq9vJZ31rrR1fSLaOS4lkZt1wpwx2oinLnDKBk4Py0ruKsg3di7ouo6frlldWw1Rre1nuWt5OfKcsPv5YqGD5DdMYBXBrnlN7FyTitDmvFfjay0LW9I0TRdS1O7uJtVjheKxRJnPzZlVwSMAjrJztB3dKhtJaFxV46jfH8Xhdbeyg1DRLO6u2vI7KxkWQiQW0kkY+U4HbdnnK8HkmtY1FazZCpu+p5Ve+Nr/S/iv4e8CaX4Lj1iyurlVla9vjP5bhxIWZpHCvsO75D8w5x82Mrkb1RpJKKPTfjVdWWraXc6fdNb2UVt5tiLi4mktyZXT5IUSMMZd0auMdwMKQTx0aqOpEb3ueKTfGSJNXvfBnhrwBd38l9LYWNvZ65prF1Z1uPtFwY3AYK/kxnexIOCT0IqWmkNuzPpXSvEVn4CjitJL22mv4LUrcafpsAhjeTY0u9YlOBkIQACfcgkiuOUuWREouTOY8bftK+D/BXiPTfDMReXXJViuI9Phsz5l5HIu1Y48Ahnbg8kYKgHsK9ClJy3RMocurPQpfD+l+LbLSdQ8ReHRLHbhTbxatbxgxebGu/cCPlbIweBzjr26WmjFy6o8v8efsvaJdoh0Z7aLzy1jaWGpmfUrbhGOFy6mFgUJDAlQFOR6EoNq7LhUctzufhb8PZ/hh4e0Kyv9ceJ4YhFdqGTyDtV2CDcBgAbhu6kAfWuBQfPrsOVnqjUv8ATNLi8UWmqy24FzLqAs4Z7u4yJlVHZTGMHA3yOuO+M56UVMPBNSiELtMp/Em48Xa9JaaPoKrHDJIhn1KzmUmF4mDuhyejKCmDg5I6jiupVXJcqFTSvqeM698Xo2+E2o3sehX+h6hb6tdIlvZqVez5cl5XYgNvKOBtyO2eDWkHG9pHVFO+h4V4C/aD1/wHd6S0llBPaWU3mbLUKskyssjM0gVTwrSFlwuRggnpSlQjHY5pVHJ2JvjH490rxM1h4z0rSlsry81C4S+lmkjlmwsWwkYG3GVGGz8p3HgVrRi4lyklCzPIbrT9E8Q65rVv4Vs5v7Sa2V7fXl1K1hjS7JUOUcSBWjCqwJDbv3uW+6K1k3F3OVKM+pU0nSLrT9XcaTqj+JtaSaK1nv5Lx5GmQCMSksZMbQAwXnGI87uQK66VSc9znqwUdjrb3xImlatDa6b4dvNR1GdI4XeGbZJCp27PmKYWPcMnexxjOcdN1HmkZr3Y6lWDxclxpVlrWsWt7qXirRNSlWDw9aW0k9leDduW4dmG1QvO1RnDZOACKVeEHGxnSnNSPdPhr8brfVtWZ9V8HHTtXije5s1luGWUyO3MkzJlIgkeAU+ZmJOBjivkcTRbl7h7sKjaPXNe0rw/8SNY0TVdc1+4sfs2oQTWlokiTNcPkEZQK20MeAOwJxt5rmUJw0kdKnzw5EVPiL491P4tRw6T4f0GK/EepGJ7XVLaUQzeWSPmdVwgHLFiQQcDBNLlTkhq1KDS3LN/otnFJbvq+g+FdS1izcRR3FnFG13bv1VYpJM4YenB4r6SjgKfLzzeh85PF1Iycep6C/2/VrW18zdcJABGJBg4bGMkjv2/GvdwksFH3Y7ni4lYuT5mUtLn0/wpcNcWenWNhcsWM86qI3mfduJdhgtk+p55oxeCoT99SNcNi669yUSTwT8WYfiLql1Bd2AsbawHnQTzE/6RHuKZClQBkjIALHBzxnFfE42glrA+mpTknZnX6TqLanrV1b2siTWdsVjlb5gVm3cx8ckBcfmOory6D96x21I+7qbeq3l5p+pWTQqZFlk2NFuxsXHUe9evOSilY5Uk1qR33jYWvimy0r7NvgmYq11uGA+3cBjr269uPw6I4tK0UQ6L5LsueIbX+31t7RCYkEnmSMCFdVHpwevTtx3rbEVfbJIik3S1RSj+yaTcwQWcEgeNSDLs/wBYcDOT1J964b8rtE6LOesjWNzeRyGJwx3Lu3gdMnoOOT/jWvNL7Rlyx6Ed3qBs5Fd2G1jkKccE8DvWUpuOxdOips8g034ra1L8UZNI1ForW3kMkMNtMhBK4Vlk3Ac9G7Dr1o9o5WudlWgoRTgen+IZoLTTIrQ3g+2dYQSNzPjjA79zium6asclGHNO7Pmr/hPdS8U+PYEuA8aaVvDKx3Ry4G1gQV556Ak1hKFlc9HES9m1GJ1mqfDXwl8SrGS2n02SO5u2x5yDG19pzwD06+vX8ojWlF2E7c3vHxb8T/gmPhZ45k08xwTMwaSDyZ9oweAWUnrxjHNe1Smpq7ObE0bR54bFnS9KFrohiuL9Lhm+ZkER8yPI5AB6ccZ456V2LyPIWmp7b8DfDWiXC2msLqE0Gt2TuILFAGMkYGApViRjpliO3XivIxlWcfhOrD0YzlZ7mz8erLQvGvw4W3tZrbT/ABZbSrPBpVxcou+UnHz9QVJJ/L2ry44upKLge5TpxoXctjpPgtrPh34D+Gp7PX/FFrHdyrGJNNTErxyEcFSucjrjGQAK4XCc23Y86cVGS8z13w/pt3Z+JbzUDN5mm3yLcWo3l2ViOSFOccHseO/auNpqVjuqTjUgl2MC6svFbfEDU7m70i0bwvd27W6sJMzQ46uVK4wTkYBrZpJFqcbRUXsXLfR7i9+HraKrXFlFpy7RKgUFwMkYIHy4GM4Gf5120YqpaJyuXJKT6nzz8ernVri8uLpZZoZGZIo445Mjy9u0k8Y9snJ5r7vC5bThDmseFUx8pLluU/hR4V0zXZF0vxdNPpFoFLpKiktIzEYDHHTH+RXdVk8PTvFHhxanV5pO6O78Vfsq3+rAG11aSSzC5t4Z1D49MtnHfGa+cqZpN6SR9NDDUpRvE1PB37Klz4Yurae519pAVw0ELMiscHjhugz+lck8VGZMaFndHrPhvwFpfgfR72ycx3duz+eEcFsEgcDuenFeTWkm7xO6MpWsi1daxpSCa0+0RwTQJtaLeVAyM/L6nn0rhm29zqpU2pKTOE+H9tovhe58RXdlpurPf3t0Jrhr2IEEYwuzJwFx6fjShJLSxvWg5z5tjmFkUkDj0JJr95PyhoUS4PX9Ke7Jtrcmjm3YB5BOMGiolJB9q43TtOs7FpWhhwZn3tuYtzjsDwM5rljSinc2lWexqxzDAGen0711aNWOVyb1OcvdAurXWrjUNMisvOu41SSSbKMhB4YYBz1Ixx0HFcLp8stDshWtGzOjspmtrKOOeVZJo1HmOvAJ7kfrXYpJaHJKPNqjA+IFkmoeHjfxXcen3umyC7tryYfJE4GCG5GUZSQRnBDVz1rWuiqMJU5cr6nLarcReO9Ggg1G1fR9QkkRXs7iVofNkRlykcvRweQO5B6d68hwdTWR7Tao7E3g/wAIXemXOsX+mQx6BK0yxLaXGye2nVV6/Kd8fJx8rKAcko1dtKjGJzVqk3HlM678IaxZedLqC3Blw4jisVS5h3PnLs+wSYBYgrsAwBgk1FWgpPQVHFaWZlSeF7bVPEWp24S5dJU32lq8flFT0+Xdhtoxknr9a5pUXE744hWvcyfGWiaf4s0C00fUEjv9Xu43Lq9sLqKbBYEupClSBj7rZByd1clSk+iNadVVnaJ5rpvwFbwPrr6rc6rrsemm3KRXmlXxF1pgdcmIw8h4hwdvJx/ECMnCEJXs0dPOo6XNbVdK8V6pLokk17B488JK8cn2rRikN6x2MUEiTEoMfLlDgkdTnrjUhyu5UJc5jReP7vTPHum2kul3qa0nmWdppV7bLBFIrzGVlUhSsjMoQY3E5QBetKiryuy+ZxlY39Q8NXd5rGrNYafL4T1KVlMaOqhJHYEArEWIxzzgA57960qxfQzpOybJvA51+6QafrFhHNe20IWGXTp5DK5z8xaKYfN0zlGY88A9K0pLTU1lJJXO01LU28Q2ay6e5uIyEhu4VBWQg4ZS6yZIOdpwcdWwB0qnOS2M+SM7NjdGvJJ447iC1eWIQyIftJZVj+Zgx2q3PIyCeBzwc1g5Oe50qMYx0LGl6g/hW7l1mwt/I/tbb5rMOH8uMINuVGcYHTrk5Jrtw8vZtXOSa500ej3HiPSfFnha7s7q8VYXi+yTsU2q5ZcMQCM4Oa9itUjUieDOjKnO8Tl9D0m38Q6Jpsdwso1jS0NtKzEkzbDtEoz13YVweD1HByK8mcEtEetTk3qxbOO+0qe5g+ztPHK/lrCDJEdg6sGUkEg5wGXv97tWaTXum7cZ7nB/Ebw9D8FdJ8OeP9KslN3ZailvqtvGojFxaT/ui8gVMMyO6uGIByD6ms6XNTncdVxn7i2PTfE2p6Zqd1dPq9wz/wBljy7aC2wJHl2/vJAp5xg4HQfeOeK9x1E0eI6MoVLrY8t+Ltt4k1DwzJ4n0SRV1rRrRNRtpbCPfcK69VLAn91tLblC8gkknCivPq6ao7Iq1RW2Oq0oyaZ/Y8utWbx28946zyPqAl8liVO0M7/vAAzEZIYYPyjPHDKMpPQ9WUoRWg2DxHf296wt/D80MUU48m7klU8b2UsytGoTKkYXeenXit/YyatI5FXindHT6rJ/wkOlJcQ6qDP80UkMkgmVS2du7YxKkgdmzjr0rilRdKV0dnteeOpS0HwxFa6vplrJLGtpIzFDCwI80ISqsMAYwpORyCBXo0qftDnq1FCDa3O01rwVJPps7Ws7PqIQSQl25ZwVITJHAONvfrXbPCe7c8hYxqRz76a11p9vqESidLpwQSTvhwOR8uB8pDZzz15OK4J0uRaHqRrc78iHRGh12O5t5Yy1xBGVcksSFJ65YZwSe+T7nrXJyykdLaMu/wBA1CF0tdjSWx2MHiIUAg8NgY+bHfir1S1IVuYyNahluI54Zd9oSGHmoyhwue2R1x1wKlPQ1luZ+l2cLRLHZSzrjlVkYuM4xkEn0J9cdqvQpLQ6vQ/CN/cYhfUQtvBHmRJMYxxtO4KGJwCSMjp3roo0/aM5K8/Zq56d4c8H2WnNa3kN09wQi8FE2MADtI4LL1B4bt+Fe7Tw9kfK18U5SsyXxp43i8KfYo9jzS3LuFjj5YhVz0wTkkqPXmlVmobGGHpOq9Sl4E8RpqM1/Nczq13O24w7ywiVABtJwB/GOgGfzwqdRSWptXw/s1ojhPix4n1n4l663w68Gy+XJ+5m1vVRjZZ2zOcxjn/WMEf5eoAHY1z1Jc7siKNF0/3kj1DwzcWMF1PoukW4h0/TUMbbBhRKWJK/XqT9a6acUlYVZyl75YvvB2m6jd3dxOkjvdIqShXKqVXOPlBx+fOe9Eqa3QUqzSscd4T1i90159Ou7iJYYLzyTM4CBYVGEVTu+YnHoOp9MVnGbTszeUFUjfqbfjh7XV/BV9PEouIZEwGU8kZ5w3b6j0pYlJrQjDwnCaaZ4jrXhDUbe1vJdNggSCJpJbaRlfY+VBIKnHltyeFyM85PWvP5JW0PoFUje7KSeAkvdA/tMXXleISsH2iS3leF5wrZAZtzDdztC85CY6cVSgkrg5uctDa1OC/1LUtNs9F1OK+imkDXbXEJDxNGgGAoYFnzj5dwBx1BrJSbnYJ2UXc7LX/hrY3XhbVZb3UL+a+kK3MNzcSorwzxNmKSMhMqQ2MZyemTXfUpx5eY82lXtU5FseZXg1LUodL1GFEa8SU2GqKjDax+Uh1yQNyupQHnOW6/dHiSlrZH0HJeNzT8O+I761Ox2y1vGI2lKh5jHu2FyEbGCMnIwQMd81tTTZE3Cx3Eum3WrS2yxxRwRw5H+u8w/MuMMQqgYwOME8nJ6V1uldanC8RyuyOCnsb0eJNZtpYIAqMsaSyttUohIAHy8AhB0HOB+ClaOiNYVOc3fAtr/a+qLaWstrZxxhhLPHKs2+X5CAqFflYfL1ycDOeQK66TscdeyTbO88S+A9X8U+GTopurSO0cMfOjdi8bclHX5cEqcHkYJ9K6a8FKOh5VGr7OfMzn/gl5k1pqmjajp8o1G3nWG/EvMcYEQIdWwOHzuHfnotc1OnG1mdeJrubUkZd9pcVjrkmv+HLKDyJg0EkPlB1t24RG29V3Z9ewHTNYyhZ6HVSqXio1C7rfm3ukkaXIzWIt/wDTfMOzzJsrsAG3GGy+7/gPGKxnNxWhooKUtTknRLfW9LW5s7po7dBJaabcsAokA5OCSGALZI4AI6nFZxqz6nQ6dNvXc6S30CPxDqlnDFeTSs+Jns7YKscRUcbto6DJHBwcdcHBiUJVNTVThTVjn18J/wBm+OYYlkkT/l4D3MbSsXMjZVTvUKgXGMA9BnPWsZPlVma0/e1Ru3Ek73d040oNaIWCsAu5iDgkrkcEknr0waiGrNJtoztGuNQudRmg1y1kaYx7oUtFYGQfwnHvx68g89K9OEW9jzp8t7st2M6NeQLd2ny+YWlaR2DyEYBViDkYODgY6da0+Hcz0nsS6LfxWl7BM7vbhm8oKTiIL2Qc/NjjtkYPWuevTurpHRCqovlbN7V4odNv4reG2Z7mVyI1U4LE8Y6HjrkY4rzKcJSep31JpRVjKXX7y0vGgntBbzRTOgt4/uFeAoBwT1JHbpVVKVmKFW60PRLvRrxvBNrrmkwyy/vkE8MKbpVQE7yB+QNZYeooTakTXi5rQzrjQrmaxTVLDTrmyDlg4blmU9DgjgHpjnrXbWrwWkTjw9Od2pbF+x8J6dcWf75Gm3/f3fLwRwMZ4wCD1r08PCNSOrPGxdedGpojPu/h+1i0Uui3ctrLG+4xOVZHXOcMWUnjoCCOtbTw7t7plDHwv76Me+0zxBFbG7uLOP7VGgV/IlJ+XcTxj229ff6VwzhWgehCrh6zsZiTXt9L9qRJhJCxLMy7tuDnPpjv7VzQqVOd3Z6EqdGMeVI3bK7W71P7Vqcg2scImz5VGDx7AZ98k120q13aZ5eIpcseWlub1xrdja2rGF1lZRgRRdT7Y7c5r1/rEIr3TxVhKtR8styxbahHPaefKUts5Ox3BP8Aj2rSGJjIyng50nylg3MBVCJY8PypZuozjp+IrRVYyZjLDyWrLABY9QOegP6Vrocso20EPI5WgIxsMdQoxgc96LMrlI5CXU/0NO1hqLGock9vb+VFy+UTJxwOnrzRzWDlsPAJOcHB5OKOdBYcowc8g0N3ItYmVdq5JyT/AJ/pUMfmOLZIJ4yefr/k1KGrNaiBtjdvx61Qk7MUDO0Ec5xx1pMq6H9B0x79aV7hcQKQexGcZHFLYm4u0Ajr0pXY9AaPBAyAeeDRcvQaU+9yOOeKtCnFCYzggj6+lJsHAaV4/u9+DmlcaiLGpJXavmDsoGC3t/OsK1VQib06Dmy1qlpNbX1wkgKlZWA3feIGRk9vTkAVlhqykisRQcCoclvy49a6VJXObldjb8HvOusRRwKShYGRgOdoOeWxwPX1x2NeVj7clz2MvT5zzTTDda/401y8hjgFxZaoypKk+5vsspBaJ0ONwLFpVOSVLEdMg/OYKNpNvqfR42/Kmj0ua60vVtHvJtetoTBYxNLJMAVCoOWztI6DJx3PXFPH4eMI8yFl9eUnySPM18J6td3rDSL17+Zg89pJ9qUIvngokYC8qiRxqOM5OOwbPzFSTeh9O+WKucTpmlS6Ut7aa9p2nan4l8Nalb6bLcPPMJUtZCs8Mq8KZFaTyIg2DjZJzgMKTp8qMuZs9z0fR9T8e/D+0l8Q2FjY+IxePcTQzwLKiTJKRGmOAflCpuPJABA6ClHRGWzPGviD421fw1o7wR6HFp/iUSiGxkuwdsQGwkfIqq5ZZWG0gZ2s3IUCtErm2lrn0R4d8OafoNl5NnpyCS+zf3bFmaMXPlxr8it0BHYYGV6ZqHGJz80mzhLzxZrC3U9/dWFvpKSpJ5l5bMt0LNVfZFI64XGSZNy84G/5hjjjqxfQ7l8Js+CdM1KHxZqc+rJb39p8z22y2BkIzlXQ7tqrtO3j0UnGCK5qafNqRUdkrHNfDjRmuPjh4r1ePwjqWi6ClurW8d2yhbm/LEySRpztbaFGN2M5OAc59a1tjCcvdKPxW8R6Zpt5pUl3ppa4Guw3u+OFJrmaZN4CW8RbB2BmUyEHCHODxjOcjWkna7PlT4zftHweA/iY+kaRoGo6Trk1sUuNSaNTd36yOzZ/2ojn5NpAAzg84HdTgpxuzOq7PQxfDf8AwUNufC+t3Fxb/D3TdN+12iW0+8uGhlV28xn4JfPLAYXPQnNTKhF6mamzv/hh4X8UftFahp/jnQ/ixrPh9NDuNlpe6p4SsDDBNJEysLeRnQsp34AKEjcp6gGqUoRVkDm27M+q/C3hDxHH8OdXj+IHjEa1azxtHb3emny2eEuWjmIJOJSDjapZeFx3BhttXDS9kZ83x88M2uhaT4jvXk0rRbe24sp0UzbGkaGOVVB+621jnP3c/hn7X3dTWVFpaGL8RvGWmeONC1Hw9oGt2WpSTyS3sNwjec0c6zqgjBiBwNjE7jkADByDxDlzLQdOPLuQ2U2r+Llv/D2o+KbJNU0ErfWQOmut2qQLEzybC20oZGKBgDkKwHOcckpSehtFxTOk8CfEu0fxpd+DtK0pjdWFqtoblZCw37XZXdzliHWPhsHLDBINa0Hyy1FKKTufJfiD4seIfBPjbxJ4EuEtfFn2O6hS4luJ2VBG0ZUgqACWUnO/oMEEnNelZJ8wqsuWN0dd+zP4Y1PUvHc+mRQW0cVysV9dziMsY4o5pN0MbBcKHbKndg4XgHNY1autkc90nc5j9ofwK3hr4szQ+QLHTn23iQSLblYWc/vTtiGCvJI3Dcccg9T6NDWFwqtNaHh9x8UPCt38QPDWieFdI0qDw9ZPbx6jrhsVuMsQWmHkyKELAnPA/gOMg8VVjpc5qk1FLlOp+J/xA0mLxIJbNEvxYostnFpdolmJhIspiaWMIq4+SNsAZH96ijKxVSHNFM8y8cePrnT/AB5pviaze8WEyKZdPR2lEMbAkxBjwNxDMMY698V1ykraHNOHunrEfxd0abR0jazI1KWcwrBeyiS4Vid2RGrM4GO69cc1ztuWjFS0OS8c6xda8YvCnhu4uohIFudRntyyncuSQwI3sec43YyTnkVyzpo9BTSVjjNC8ZP4Bj1jTrLxFa6rZ6/DDCb6WQyNasu4hRtBdByfunPTntXLKmralwnZ2Pc/2dIPh/r+ot4X13xDPeau8qPZW2j6rJHaqXTcwBfCmQtwRu6jGOteJWTWqOpO71PfNK/Zo1bwb4vvvEulajN4f8PsPMksLiKKefylAMjyMrKobOSGJYgVaxNaUeRB7KlUldo7P4b/ALQtt4+8V3Vno1hf6ppNtZPLJOlkFillDcIZGAxhMccdCRnNcanVpO7epdWFP4Uz029srHTYrO4v7XTtMv7l0jVrpwzlm4wBnB5wAAa3eKqz3kYwpwjsilpS6RoXieeylkuWvV3XXlrZ53jODswuMZIIHX0Peu2WJUqfs+ph7B83Mbkl7b6e6Wdk90JpJXnZnUud/wB7aQORjI46YrxFzQ93qdjjdXbN60XUdc0+zuJz9lusq7IIwrBMjI5BxnB9+eor0Ic01qc3NGDKmk+H49N1641DUlt13yE24lOZFbocE9MgDp6VrGNpal1KntFaJ1MNtFcTzXZ4Vk255Bx/TtXpqN1c8+/Q56DVIYfFV4kloyRxwDyrpnJUnuoHQdq43JRkdiptxQy+8XRPZvfQ7HgmPlK8r7AvYDnuTUVKprSoa6nmep6vFq9tBdWuq3FvPFO8rWsAWSSUoMtgEfdzjrx6YrG/Mz0VTUTzG+urvXgdXj1FdPnVZWnldRJNbrgpGHQHuQOPbNa2Y003ZmlotvrOnWOh6xG8+vSIPNUySs6hWXG7HZuT1zjNP2lpWM404qLaKfwj8IX+h+ILi/lgZbP7YJHFyfM2K5yc5wfX/PFbTqJo5Kyc5I9C8XeKrD4WaxHLqGpxWonug0KSthTHjJO0dAMnnHaso05T2Ol8vJzM8E/aW+JsOq6+kWmW9lqklvKG89VDEqRgbjwRxk9ce1ethqM1ozHEYiCoqKPLLNILLUmmkjZ1uCGaN1JjUdeoIB/H1616TpuKseD7VRaZ0ej6zLAk97HZG21G1DG2NjktGCDnPc5HGPzzXLVoKS1OunVXtLo07Dx1caNpGjeD7Cyj8SeItXhklgsdctkMcLAnBaSIB/mJ4LegH08WdH2PvM9SNay5mdl8MR4ttNOuP+FlafY6TqstwFtrW3GFcjgJsUHCgA/MSc9zXPRrwUuVIylQlNup0O00q58rXNVTRHuU1BLR3VVnfZ5hwMBiw29MYAFcWNspXR0UqPOtdz2nQfGGnrcaf4dSO51PUpLdZ7yKWYzG2Vh/y0ck9zgAVjF3SuYVaUoy10OS+Mmjaz4r0/StOs5bnS7Q34FzFbzsrSIOzFT0JxkdOT6VSqunNNHXGMXBt7sraV4c0zxLbwW9yYYbwS/ZFS6bDPIAflXdy3APOPU19vhM2iocsmfKYjLqkW5Lqea/H3wxrPhuyOqQi3ltoj9mkFsCRGcAgsc9Og/HpXq08wpVvdkVRy9qk77mF8Kf2qNU0EWWjeIL4nRkJD3xgMskSAYRQBjjI9Cea8/GYNVE50+pFGbpytI+kPDXxT8NeLNPbULbxLaJE4KRJdMsRU+qq+Dz75r5WeCrq569OrTbOI8U/Hm40R7fTNAtLPW793YyOLjCLHjhnYJtBJPTOP5VdLDu3vHU3CPwlP4ceIrTx/qE1++r+HYry1ucyWiyq0iOBgHdvzj04x7VzVqVth/WZpWa0Ow+J/hnU/FPhe8jsNbk0UupklvIZPLHlgZOCOgI7+5rhhFqep6VCpCMfeR5otyQM5x06V+9WPyRj1nzn5v/AK/FNOxI9LrbjNBJZju+g6470xWLqTBgcE5471nKXKUo30FsbxriASMChMrRYIxhgM/y59wa5ViItnXLDOMLmX4ks7qW21H7PcbGmQfecqVIznHbnNcderZ3RdGnzLU84+xTeKfhF4p8K6La3UV65lt49xeSNXcg8yFuBgklcrx0HOSouU0a11C8X2Ot8QaF4im8MajDNBZatNPIZZIidyEZHCRum36AkDPcVbg7aGFSqpzRzOh6tPoemjSYbe8LrJu+w3NvsuIDkYKsMLIBxxyw3D5sYrOPPA7m6c0mdr4D8YXHizXNSuBBNbWMA+zrHMGVmYHkkEDHQjj+ddtGXO9TiqUoxjdHbXttbapatb3ltDdwNy0U8aupPrgj611zgmeYpMyIPBWiWyMtrZfYww2t9mmkj49wrAHt1z0qPZRsaRrSj8JLB4dYM32jUJ7mLGEi8qJFA99qAn9OOKydGN7mqrTPPvFfwjtvDsy674V1Cbw/fQ8GNUWaFwchvlbkZyM4JHoM815+MoLlujtwuIkpWseLeI9Tm1aKbQvFELWGrzwi7hnYssLMrkxSxyqdylSVYEHgHHGCo8RJxWh7nMpu7O68JabL4+1q5XW9cs7jWIJVe4tkDLIIh9xyATtDZH3WHcZr0qEVUVmY1XyRtE7HU/grEukTQwXAlPy+VGZGDqAScCV2c8ds5rqlhOVXTPLeKk/daOQ0TQLTwRdNYS2r/a5gfP1Hzcl1JLFZjk4wclCCMZPGDXl1fdVj2aEuaNjZt47bS5bjSpAkvJuIhKVL4JDBgcZGSx+oyO5FcsPe1O66tYjuDp2Y45baLcS8imZsqRtAO+F8q/OecAjtiu6Elaxwum+Zs02067ttCiZvKh0u4n87bHEMkkBVwo6AY4AA5rrUrqyOVrXUdN4gZtSu5bC2t762kVWvVurN0O7dzsBXAfqRnGfXOBUcut2w53ayRs2/iMald6da2kckNygDGPy9xGP74GAB09PXmqSblsHLaL1PM/2gdU1o+HLTQ4IrHVNb16+jsLawmSGeEoG3vI0cg2HCxscsODilVa2OegpuTR03wz8FRy3Vyz6dbW0RUSzSW9qsJR5GLiIggglBgZABHHPTPVQp86uzbEzdOOx6pb6HFYad9igY7HR0klkO6UqQw+96jPBPQYH07JYdS0PJhiGoO55Xq2nad8KPGFrdape6jF4ZmEhsrkKJYdLdnLSJI+wvHG7NxJngnDEDBrBUo05FRrykrHRa/wDEbwxo/hyW3srm3u4WHl+VZZnznrvCck5xnnOT9azxFWKVkbUaTnLVifD2/sprd729umEN5Aq263iiOTywpK5O7B+83GN2CCckZrzZpTjqeylyqyKen2Nu95ILaVIYYZTcKSxJM5IZRzyABk4Ptx1qaLkr2CSVtTp7a+1LUXAS5gQxvtZUOc8e/IPPtXoKtUmrWPP9lTTcmcz4sGreC9WXWGsxqWhtFdXcsNpAiyW8xzkH5lDqzSFskFgckHrjGSktJFQa2RieGdYl1PTJZrq5JeSFU2sxhkbBIbKlcqRgjnaTj86hFPY1c2tzorrVLixsvs1xdmGRJWdJT/q1iEKgMScA/dPQ+vrXPVatY0g1zFXxra3Op6dJPpyGZ33qNp2+WQCMDgdCMHuOtefrFnerGXqFg1l5EkF6kVk6nOEVdrZ7kDA4JHOPu96SeupXkatjdNInkAeZGz7p8jj0BOOvQd/T3r0KFXlkclenzROq8XfGfw/8P7XSTqUkyrfSG2gWKEu7OAPlC9fyyBjtXufWUony08K5zPNrp9V+J8epeOrqZdK8LWsc32HT9QiX7Qxhba7tE/yoCUbhsngHpXFOTqHXSh7HY10+Fl1a+FYHbxjc6fdXscbXUkCBCpYK0kMZJIUFiw+XqCOuOap03bcudRt2aNGTwnqPgE65rvhe7S4hitQ13pdxIdk8kajMqsgQLKwQA5BBwB8o4qnH2erMoT5vcaL3w38YweIJ5LfTpJbed7dbq+S8hdJFkc43kYwAwXCgH5thIPy1VKrdsdSklCx6nYanbX0CtFMJFztySCSe/Tr3r0E1Y8XkmnaxkSf2J4t1G4tngjunshhpUJG0scY3Ljk7eme3SsrKTOi0oRH+KNKjbwVqWnRSPbwCyaBXVmzGoQgEHrxg9+tKrFKLFRm+dJnEeCtT8R67e20F7o+nWukBSZ0t9/llihYMgKgH5ux5HXJrCi+Zctj1KyUFe4zxX8LX8ya+0q4kEmCBE5ycEbQN2Ce556nPOcConRaZFHFR2ZyHiKyu/DLQzRxy2DwW7GQjYzTxoCDtDHcXxuPybiMDpmuaUHCV7HoKvCasztdPlvvGGi3l3eCNNPvECRIx+UpvBD49xyM4+g5rsv7SGuhy8kYTvEwrbSLdr0/ZXhXUbV53KNGTnczNgcDqWJyo7d+DXkRp3uz1vaWic5q9tqfhqxubzSYhJbNaJBcWUCxq4CByWUsQMYcHGQcZ69KzVTlKcYyRz8uoRIPMkhvILdpftKQybYvmOPu5YDI2jkcYHHpW/tna5l7KJ0k3ka1awPeXcmIokWK3jIUAEnJAxnAwc54JOWHNVzJ6lKPKtEdX4d0ia+nzb6nLHDboXDzRqXV3xwRzkj1Ix6ADp3Q95aHBWXKtTTsNT17w14htkuA13bSMIeI2Yqoycggknp3HpXTHmW6OCcYyhoReNr+8tvEiat4dntk/tGAW99PKXUKE3bHG1SWI+76fNz0rjrNwfu9SsNTU42n0Mnwrf674WiXQpoIRfzTrI06MNrx5DAADkDar9eMA5q4/Dr1N6kVN819i9r/gHUY21h9P1eOLT57aEwWZQMsMqlhJjBG5R8h55BYgGsqkElcKVVuXK0ZreNrjVrHT9O8SWdlCouQzX8UYljPlqxJRWy0bgqQCc4J4YmlBJxs0KonzX5izq+o6ZpKQTeH7ue3VGPnQTb5gYdgYN83zg/dUbiR8x44OJnaKsjejGc9Zj7CD+1dYS4ljeO6PMssyrkEnbgYGeMfy9DXlTi92evTnF6RJtesbyz1W4sdRVoLaQj7Nj7s6nLnJHYfd69OnNZU562NJxKWnXc2gatJO9tG8G0jK46k579K9SjXUUcFahzaXLi6ZqPjo3rx3n2fICvMULiLduwqhvlJAVTjp047V1xh7Z3bPPlUWHjY7TT0tfDtuuno6xbIxu3MA7jplvUk8/wBK9LkgoWZ5MpVak+aK0MLWLC1v9RF4FMkkCNsZOGHByAcH1P5e3HjyioVLRPcpNzh7xTGhSLprvDFOkiscmaQuzAjcDk9fvDr71VbDyceZE0sTGM+Rmx4a+J03hrToNNsVWNhNhSMsckgHrwSSR69fXp4dai6kkloexCajBuR6ibyPxZo6RXtw1rKDhzCxHmcLyR25rDE4WpTSsFHEwqaGXqFhLY6Vta4iaSFAsD4yShYABu2QCOKKNetT0sVUo0au5z0EM2l6tLFe3IllbJXA+XOedvHTsO/B6V9JhsXf4j5vF4FX9xF15EngkVZFIbK5GDgkdx+Ir258tWGh4EYToVLs5FPB90vniSUSRO5DRhipdf7uR9T+FeRLCyTuj3o4yDik9yldTzMUslijs7OFdpjk4XIHzMW79O3pWNVNrlSOqg1zc9zU0nw/b3MEd19oMsUyllbHDKRgEZ+oOa1o4aTVpsxrYrl+GJPd+F7eaYuspiQ7vlzn8v1/Sur6v0TOH61d3aFh8JWZkbdl0I24DY757HsK2hR5eplVxKmrWN8NjnnJGfmrujseTJNu4jvgZIOQcZ9P88VViUitIzA5Gef0oHazI2kLc7eRU3NktBu5i56+mO9MaVxQxX2OeTSbG4pEsch684/vD60aE2JVc8gZBz2waFuZOLYqEENyfwNNhZolz8xI69OoJxS0MnFsXIwVHT0IpjtYAcemfXPrRclq44Y2hTk46e9Z9Q20F6Z/hz3BqnqIXaG64I9j1FIfLIQ46Ebj6E5/z2oDUX/extBIycUrlOTY0jIyR+PpSaLUriYLE/KSRzx/n2FS0krmibvYuRXq6NapfIytOGKYw37vKttLFeQpPUjpXz+Nr/ZSPo8DSjPZmLpnie38SxPNbwQxYC+YsZLmJioOwsSfmAbnAHX8K1wS927Ixq5ZWNwNDdwK9yPJdAgyi4Zo+RnHc5x6dD6Up1ZRm0hQoxqLXQ1dDjXRvtsss4jjQiNnVQ5UeYFJ56DnkkdMHoK83GV5SXKz0sNQhB6M5iPRdIh1vxF40GoTRaZhof7LDBFkKrGizEklgf3ciqAOcmvHhiPZtRPYnRU4l7Q9ZtfEK3MOnRpKXJ2292xHlyhflEwwCBu5I46jrivVrf7RS5rnl0mqFZprQ8KsfGGs/Brx5/ZV1Jp1pYvIkF8huCyWe4mQlVfjYYYSwJ6bHHOK+WmovY+kb543R1vjnwfpkHxAs/ibJe3dwlnbQRQ6dpwV1t43kLLcSMp2vtC3BAI6zY6gVMryiKB3a+PI78N4nuFvYLZ4z9liZVMTxeR5yzYKhtxV1XBzhtwAJBxyKVtynHsV5rrTNWv9K1XRvC1zr+qTXiILx1Cw26JmPzWLMFbAaUqeTwwHvuqiaFyvqXPGGs3tlppunvIGjt7tnuoQyl/JU5CIxZQoyNhZhnJPIrklUd9DaMVaxkHwFrvi3RPDEuhXFn4ZtrS2kt5LlXLSgnyQrKE2xl90bjnjB2gEEitYSc+hEmqbsPu/APiLTPEkUmnTyyandLfw309yxOnwWssgZW28MZAVUqoJ4LKTjaankcpEOaaubnijXLuz8J6baadaNa6ch8u7vYWFuqwfdllGBlfkJf1+Vh1GD1uVlyiUeZ3PlLxp+0ZBovxXsF8M+JdUmhtvPtZ9JFlbLbaeokSENGSNzSBUJOGyR8vG41PsnPU3lNQVjwb9ozxPP+0Hf6NcR6NrOpeJNIikM93dXSeXJaF2byvKRfkwSh3k4UZDdzXdSfKuVnLK0ndHmFp4tsvF1v4b0Sx8GW+mS2d7KdSvrabzLi93cRxsWVRtjKqRk9iR1Jp1fdgHK0ffHhz4X+L/ABf8Ebbwzc6yPAUUUls91YQzPJcR7AXeGbLKAGPl5CEBeMHgk+H7a0nY6LKyR73p+m6p4o8Y2skmpIdF0+3jt3087WjuhuyJAqvuRgUIBIAwpHzdV1VaU3YmUYwRW8ffBiy8XeMYtZ1TS7G802w0ya1t9OdljEgYFducHACMxyCpUsOew2nFuOhVOon7py3wo8beB9Q+EGq6RoRs9Hmk1CfThphY200crSOsCsevmMqIcgt83HeinG0W2zOacZ2NLwTfWnhW30/XdV1K41HWb+1t9KnnlvWkZZEUsw2IMICxYkbQM8965G9bo2aV0cz8MfhhNoXxI1pZ7CHTItIv7GbSIIHKpHbKZEfIZiTxcS8nBJwcdBUqp7xpWXNFWKPif4a+H/iH8a11XSdGuNGvdMuRZatdyIIoZ1DLMZI8nqPMIL98gV3e25lZmU4P2ep6z4N0W30HR9dvvhvp1hrGr3d7J9v1C/utou7lJTuWSRdxGAzbSAQM9OxqEHN6HM+W3vHzp8fvgj8Q/HOqw/bYfA+iLNJJcMNP1GQapMfLO/dJIgEihQcKBgAEZxXsUPc0YviWh8ueF/AXh7T3vrabSLe9tkcz3UEcrq86kDbIMEkDqOnfqcV6UnGcTzPZtTuzP0Dz/F+t3Wox6XPa2c3l26NezySGI7znBYt1Y8AMMZBAAwK8+V76HS6iloi9ofws0y2E1zc2t5qd5NOAbmckLGAdyLGdowoA+4TxnitIruYSb2Ox8ceJX8J+FtYNtPc2dr5SkXNoI5U84qgbeACy5Vx94DjGORVWV2dNJaankmu+HdA07UV1PQNNn8R2ssWy4gefYUmYFiW+UDgYBVC3r0rmnqy4++zp/hHb+DPC9omseIoY9LiluFtJ/MUymNGOf3ULbsqOPm29m7VxVE5bDjdS1PoH4NaxB8VNS13RNA1a4h8KafL9puDZypG1zAH2F/LKjyztJbDAY9OmPKr0Z20PQ9rGKPR/G/7D3gHU9LddOnv9NsLqEbJbe9lmlOeWJLuyFTz268+hrty+jzStJHBiMWnD92jufhl4AT4TeF7Pw/o2p3U2kWkqywx3gDOTjDBnGNyn+7xivo6uV0Z6uR89TzCtB7XOk1bR7LxFJby3Qlnura8S+jTYrLGUKn5cj5cbfpzXz1fKowd1LQ9+lmbcfh1PRfDvguCS7i1q5vbq6lkhxHDIQsceeWO1QASST1z2xV0cFFR1Zf1iTWxs2vha0sJJJYzLJJJn53bcVycnGfw/IUPCQWpLrSasE0JsrW4VJ2jKrne2DtH976n3rBw9lsOOr1PMW8W6bqfii2sn1mLU3mHmQbcBUI4yMdTjPUH2rjs5TPRcVCFz2CG2QW+0ALvHzHue3P6V7sYJQseQ3eVzJutPs7m6hdpUCxMOAed4OAM/0rzp01fQ6IzlYxfGdpp95arZX9mstuHV1OADEQeHAHIx6jvXNViktTow7k9Tzvx14O0O+u7HV7kafbWltmGe5YBykZBGM9uSM59K54vlPUi3bU821T4DaNoV2dQ0TUHsvDtzd51bdM+ZfKBP3v7vHTpXTGbktEYN66nZfDzx14d1fULMWupWdhbWsJSW3WQK7udm0t06bunT5h3rnlRnfmZmp8r5Y6mBf/HzQYNb1nTYrhXaCYBRKogjD5wdrSBVfPbHfpVckt2dM2onH/Gfwbq3xh8Ttf295plgttbRs1vfSS7yGbCttCY5zwF3EmvSw9aNNaowqK9NRR4L48+GHjb4ax6musaT5+jWao8mo2LL5bBj1G7a31AHGfpXqUsXC9zz6mGlOPunHabrVlDqVtdRrdKJCFkWUOqxp3JUnvn1rrlXhLVM4p03BJzR7bb+FfFmixSRWugte3UkHmRs0ZEIiYZWTeGIzz6/hXmuupSs3Y6oUm/eQ3xTrtt4I+FNnqN1Eln4gkmR/tlvM8M37tgzIuevI6ZArhxNOVWN0duEtaSmdzqvxJ0r49eBLO7bxWdNgWJTPNG4GSo+YGRGXknrzXn4fDuU7zNY17U+VHn2m+NNQ8J6jpnhfSYLZpriXfNqVvZDzzEWBKSMWIAYdXycfWs8Wocx1UFyas43Qvin4i+CfxO1vxBp1zb6LY3WorNe2OQbR4Bn5eF8zPfKippRjUQY2lJq6Z6LbftvWvxf+JfhjTDpN1oenz6jEkeoRXe305Mb4TBJxl+QCcDPTsqYO8Lo8723sYqEjr/Hfxx0jw78TdI0TSZl8Q6sb1542sniaOCRlZCC5OCR6dsnpmuFYeUNWenVnD2cZS6kGm+JfiB4vuLfT9R0nSbh9RvpYVFzDMroUbl3Y5ViwbAxxgDHFWq6pu9zOqpR95LQ9S8T/s3+DmkNxLbx2hRUMsUEhX64ORtJz/8AWro/tGqldPQ54UIVY6oSH9l3wm9j9hg1e9gYYdIjKMe2cgk9R1ralj5VPiOT2EYPYddfsx6VpWl21rNqkrQrMryzSuqMY85ZcgZyR8uQc+9VUxLl0sEYpPQltP2ZPhrN4203xJoHh2y0670wYRYLZY4ZTj7zptw7DP3yN2e/SuKdS7sdM4KUPeOx8b2+k32iPFrcJNurJEyE7Y7gk4ESrn5s8Db0PesppWujppNpcq1PJpLCRcYz7Zr9suflu5GYGU9D656VSYmhVicAdc0twWhJGrKec1aZL3LkMjBhgHpUySkrFJ2dy9bth0bywGVt+RwScY59eDiuF4dLY61iX8MjB8baZbw2a30zuyB/nB+ZV3fLkg8cA/hivJqxanrsehSnGSsjZ8HTWMugW72lnJZWpZkRHi2nKnaTxnOcde4xxXqUakFGxw4ijJu6FuvEtpBezW25vNiIBURsT3AI45/D1rRVY7HO6Dtdmu2lQyXAmaCMy7cByg3AentWlkzO7RkXmlSaNqEl/aLixlDSXkCIWKv/AM9VAPOR94AE8ZAJzXN/CdzaMnP3Sey8RWN7bieC6hkjfIR1baDgZzz2/lW6rqwpYfUu3GopBaLMPnDgMNh3E/T1/ShVrkvD2LBZtgYDPANa8xjKLT0Kd9D/AGjaSQ7wFf8AiYcD6isK3vRN6V4yPJ/ir4NsvEFtY6fLYJdRy3EawwMv+rkRxISh3oQCqn7rJnPXIrxuVSfKereT1Obl8CR6fqsMmgXl1od7GyAsZJ51deyMs6xnGRwAWAxmr5JQ1idFOataR08PiTxNYrJYa1qWnPdKN0f2G3lEkhOeNpBBOB/AM4ycU/rVRK0iXh6c3dHH6ldw6JYalqOV1C8jleApuV9s+BhTgnlh13bcZ6Y5PE3zM7Y8tJWR0+t20EiaVdqfJlECxOWIyc8gKen38jr65rHl5ZWRqu5NeWFhDZfb5ScKhMghQhnx1BHc8e9aOLTJlNGb4PeXxF9ohRHe3smI+z3EjRSq24/MpK/MMYOc/wAWOCMV20pHJVj1RuR391Z3tzCsMTNIoUx+Q74wO2SSfvc8YwM1V+YyXu7jjJpzadp+my2C3szrvYRbWXduJIO4YXHJzjA/GuiMlElpvYy/EK2OmeLYRFa2y6dPaN5V5b7fMjuC2PmjVOAVP3hkZwDgGuOtdu5vh9LnSaMkugwXkyuYxEYyyyAAtnJ9M/xAf/qrejWcNEFWCndM7Tw5e3t87zzqkduuFUAnJPBzyACPpn869iFRyZ4Fako6Gjq9laapZiK6xt3YR1IyrEEZGfqeO44PBqp2ZywhKJ5df/DgxvdaUdSf+zWD+RZxsFjRmwOI+dmNvRWC8n5RXj4ilrc9zDSstTFMOq+F/D9vY39vHqFtAwgjXcMyIp+Y4weQi4AHGR2HNcE3ZWPUhJS1N7QfFumxzxwKslk80TGNp8KGfuqt3P4dvXitaUWKpJW1NS8vbiLUraVmNvb2/wC+EUEuBICpA3Yxvz3GOo7YruU/ZyPOcOc6axe38V+HUS7YKZAMyJJ8yMThWB4I9f05FddVwnC/U4HGdKp5HCR+GZ/DVxc3CKbryGMKyja0O4Lu3mMbShwWGduDgcgk48lSlB6Ht2jKF2Z3jjT4fFXg69EwmlR4JhM6FRI6bQsmPmUDCt1zxnP1xqvnloCgox5jY8FOkM1zdTXkk9uszwx3dwAGmRjlQxJGeqgdc4HLd5cLI0jNSjoSJdst7cwG2WW3jkdzIcbdpwQDk+49uT0xzmqXM9C+flRZ1zT59NghkFs6wS4aVbf5XUk9Rnr+PX2qpUnDUzjVU3Y4+7+HkUPxFt9XuBPNPKnkyNdHzFtV+8xXJITd0yD3ArL2ktjaNOF7j7zWn062uLCG7kuWmkMyWc9wdvlNvCgEjb823hSw6npjFaxxE7WM5UYNnQ6Lpmp6lc+d9tAnjdlhmmQNhj3QElecDk5HHpXXRrVGc9WjCOpP4wtT4D8Ea29zeRWMd3kTahJG07mRjhWKrliMsBgD+Ktqk5tannxUOY4Tw80mqWdy1jex2mtCEWdsbSGdgVQKDvY7VUEBQRkZIJGMA1MLrVHZKMHa5r+APF0uoWdnaizm00WZYXMcPR7nBV92cBRkk/Nj15JFdUKrOWrSjb3T0my8T6dpqSWGmeU19JsM8qsZFDE8szcA4G73ye1dKqxW558qU2jaPiK01/UpdGhH2hQpMjDIGAMghiMD5sdz69+LclOLOf2Xs5cz6HNaDqKeB7y7F9AYUunAD4LKSoO0DAz0zzjtXJTk6cjvqQVeF0dPpfjbS9U1E2UcoSZgGRSpUsDkDG4LnkHpnHfFd6qqbseW8O4I3LuxhvIws8SSKCHG4ZCsOh+oPeqqRTRjBuDPAviVpjeCtRFhY6jLpuhSW5eGwSFWiSQPk4bqM5yASB8pPsfKrzdOVkfQYTlqLUluWnsUS6guYxLfRAyABpXJwqsE2luD8v3R1PXmuJTalY9ScY7E39phIo5/Iee4RDArKFBbbt+XLEYOPXHQZIzmsakG9i04svW1tFEtyk9uk1v8wdQDkAhtpHzY65zyfxq6bSVpGVRO3u7mNrj2mm3zQ2NxHNNNGuDuO3GBknAIHUdz3oqW+yXDmt7xY06W68q4t7qN4oAvyqDgMRkgKvqMZz7VcKlSm0TOEKkWjr7Px/a38tnbFPtFsAFmklUccYB6455zjpivWWKjy6njPCzTsilemy8SaHcpdkQy3kha0e1BV4hE5ZG4Jyd6dD1zjkGoc4S1ZSpyi9Bsuuz+PNLtkFtFC9uVM9zJIm0DBBMbH7y4z2zyPlp3jPYPZyi23sxkN7fXvi61TSrO5m0kN/rcEptwM8nG7c3Oc9m57Gl72hN4wZ0iW+nwreaTq2nR3sW+VVM6bspJ94NxkZxz2/lWSkk2ipR5tUVtC+H2hapOlyXnkhRi62jsQVJPcgc+gGPxOa2hSjLVnNWxFWl7pt+I/Btte2qtaRLHcxspYnGZFU5HXjOc4OfyrPEYZOLsLDYtxnZmV48uL3xF/Y+yZooI0CXCYyw4wWGR1xgc9/avnVB056n1cJqrHQ42ziEGqRwy3EjZSd5FYZCgZEQJyAM4JxyRnpXcoRavE43Kadmben61PpsAgs5VWGUmVW8vPJIJ/wD1YFXCs46GU8LGs/eINTuVutNaJEeW/uAFmuHbouQdo4wOgBrZ4htGSo+zfKkadpbSaLa2ZiVIi6+YzK47DGT06k9vSuN1JKXMdns4qFi1ZeKnW4ghuoN7TTbchMBV4GT+Oef/ANde1SxKqRszwauFcJcyK/iS0i0q+hukUpBKwcygZEb4JU9MAZXr+eK5a1JxfMjsw9ZTXJMjh1y4vnVIdVhDq+yMI/LDHzH269/yqHzVLJo35I07uB1ek3cssAguLqK4uEOXWM8DgcY6cdK7aeFpyWqPLqYipTloEulRyTGSQs7FcfezTWBgnoYvMJ3sx9jYxWCyeUWCtj5W6DHpXZSpumcNes6rLasOcjPH+c10OTbscqjrcqX1ha6jGFnQPzu+X/8AV0I4rnnSUjtp15Q0MlfDjWVylzaXLxsilVjc7owmB8uO3T9a53CpDU6vbQqaSQljq19a6lcDUsLa4AiYJj5s9T+R9+RxVwxFnaSCeGi1zQZoxeILCa4kiS6jLxEBlPGOen6Gt41oydjilhpx1LquyjJBHbrzWza6GDj3B5lYH1/T+dLmJURomDHnpj16/wCcfrRzFWTFY5wcZx+dO4coKVAAxjPOKVx8opKgc4HtRcLCLKikYGR2NLmDluOEqg8Ht6dKnmFysDKCDz/n9KrmuHIxWl+Y4JJzgnH+f8ip5g5BBIDz1PrT5g5ABwcY/HrxRzByDvNZcnnjpz9alyF7NCifAySB7Ed/r+IpqVw9mL5obd03Hj3o5hcrA3BBx065PTihSJ5Gw89RkYP0NLnH7McJsAngH/P/ANahyuHsyzZyAyFllMUiKXQ4JJIx+Q69a5q87QOrD0+aRe0me21lwJIfOfaSYo/uyd8EY9MDAH1NfOVqx9NhsPG76GBoo86+0qLQ9CWw0ieUPMMxpIkeHZwEyB1VVwMsC3I4NefUx9SmtGdzwcJPVXOlvI/38ULvCunx24mdS+ZId0jAgjH3W+VQRyCp6DrzRxsm+ZmssHFLQy/D2u2v9jSTahFcrp8iSRtblfvwl9gZgOmVXdjPGG9OSrilNajpYZw1Oa0nwlH4ludak12RYdD0fXJLiwaCR4jJAFieNcjG7bIzoevQj1rypSUpaHpNcsdTpxc2Qe2n0axt7NHDzsEiAllcgEtITyTjJycnGM4PA+lwckoNT2Pn8XHnl7pF460Ua2vhvWULw28VzavBNHKSVkZ/LBYBcMDuxuJ43HpkkfO4qKhNyge3hX+65WQv4505ddg0LRtZupNQaZP9Iv03QNhZZW2Oo5ypOduVAKDjcM5t3ibbGP4om0zT1fw/IAdYjkafT2nQtE8cnmGN0LMuSC2WBPy7TjoMcko6XNoMvSyWtto7eLJtYf7LDoyurRO8ZmQFXkd8bsFecALkbiMirhFWE22zktU8Yab4t0/WNasbuWC70+JI2F5ueFHnO9hhQeWVFBG0/TOQcHFcxvTVtGeRfB/46eK/g/c6d4X1TTo49G1OYXEWr3pc/ZYpQzCZUVfnUkqcZG3OCRg46YyUCKtJSZ9TeG/ijoV/cXnhuz8RQ32rx3bieOXPmRRlZJQfk55CHHIHb2PTBqUbnFKDi0jhz4o1X4gado2n+GbuK+i021ija5laMWsl8sTbo5v3cjCMqQGwwOWABzk1xud2dSjyWufFP7WvgC/+FXxE05G1R1XUBEt1rCyqSrMFEzyxIvmFS53LgfLtYDJNejRbsKqlJaHLfD745eMfhho2st4T0+0vp4HeWDXQC3kwSKd++Mpk/MQVOVwc7t3OdJO+pywi09Cpb+GPHfi7x7DqF94Tu9a8R68PNmkmtHWORHQBncRAEj5uTwc85IFctetFwsbu9z9HtQ8SP8Ivhdo6GGCy8RXMdvJdLfM0ySyvJEkivMM8nOM8npwc14sNXc1gk3dlfStZ8Q+HRr2p+ILl57e2vYILZ7O2d2aI2y5iIEa8LMxfzHwAGbO0A11Q3CajUdjjtZ/aimvfEepeG9E0jTfFGmQzJptvcRX7fMzIfNSZtrvtQo5ZgOQCeQK6oyafKxqnCnqi/wDDf4D+HfgEl/478RwNN4hktiLuOwbz7OxV2VyI9ygqF2Ku5ieFHIzU1FLYzcvaM9Yj0PQrW90rXZ7mxldIXjgurwRrchpW37FYEKF27wBk9evHOEIPqZptkviCyufDqXl5p+kW93qN0/m3FsnmyiWBXVCoOw/Ps2cAAZyc45rWFCMpczBNz0ucjB8TfCdh41mOm+GNdN9eCVLmP7A2yVchGc7umPJUDJC8kHnpdRQTsi3CTVrmvq3i/WfDXgKWDwpoaWfiJCJ4NO1FNqySSPuPMQI4BOcccEZ43VrhqqpP3iI01UleR8b/ABltPjdea1qvi7xFYy3Hhm/YKP7E3y28bx5RGRDl0Xg/MwBJI9hXoyqqesQqKztDYzPDv7NMfxNvLHWtB8QxWUsFiVSGW9W2gu4yPmTYoLo4c5bKlDgDsTWKxDUrEqCktTz9Phnf6H4C8Q6bdaYTq0FzNJaaVHdKWcRMNjJt4cFRuH94n1bNepSalFtnBKjyS0KXh3xu2o6faa7ZtfbW/wBZZK486OTO3fDGGIQKHIbqSGXnuJb1Jej1LGpf2h448SX5urvUW0pEAZ5YFjmf5Y9pZUcBgvy5YleBz0BqG7I25rbGh42+C8nw/wDD19q+hySz/a1NzbK13HJiRcqxILqM4ycHORgYrkU9dTphBqLkiDRfhvp+oeA0vrjVJZvEguI5ZY3sA4lRVyfnG3AyegI6nr0rduHLdHNBzlLU+g/2ffg7p9xq6Xcmj39kRayXUl5JaILcISMRmVmOSxJwmeAOcV8/VxM1O0TtdJS0kex+D/F/iKS51Pw5qV80lnCzyQXEkAguIowdpDnaY357oegGec16X12jGn5nJ9SlGf7vY6G8+Ikq+NtD8KWdnZQz3AJM+oylXu40A+4oTDM2Cc7hgDpzXh1cfUm7RbPU+pRpQ5mj0g2M0Ph+0guHWfUzH80lsNiu3UjGeVGcY9quWInUglc4oU1GV7HT6TeSXMQDwtCiqoUuQd3Hsfwr28JUk4+8YVFZ6F8sGHGOuK724taGSuUbizhRJnjABlx5mV3bgBjGK4qyVrmtOXvHyLPqOk/DD4rmRxGuntetILjcpMYds4XnjkbcADABrzUuqPdqQUoI96k8et4gfSbrTLkRxRS7rgRN5kYXuGYcdMGlLEyWhwxoKxPqXjrT4NVjs5I0nikJlzGVHKn0zknPt+NZe3s9TT6tJRuTa5qlpfWC3pl8q0ubcMhLCNhkZA4Oc5wOKufv6lYdOO5w9ndXdwLNZwot70HyhMxcZBBCsfXPXGehrDlOqU1sij8RdSa38I+I9MtXFxqSTrIqNEW3bh0GMA9D+feumg1CV2Z8qe580aDoVxq9xqzXsVwmvXCMZI5Gy6NnPyAEbRwOMe9ehXqxnrE54wdKR3Pwz+E8dz4msdJ1fQ50hvH8zzHBdY3ADb92epAPGPxrj51PQK6kkpM+nL34Xwah4jupJJGhsTDaiGKJhmMxMTx6DoPwqJUW3oZLEWhZnQtp2nAxWk0IikmZpvJ2lgzDr2wOgNaxpWMo1px2PDvjx+zba+MPO8QeH7BYtfROUYlUuOOAfU+hreLUd2dkZUq8Wqm5yXgfxt44sPh7qCS6FdXOvpbtDZ2l1tEnmJxgeYV3IO5yR71z1VGU00GFjKLalsfDPjLx/wCI/iJr12dauUh+wCSVYoFygmPUbfugk8ZGa9pzj7NRRFWLjOy6nRfs763p/iDTrvTYdNF5dyb/ACfMAikQ7fm2MW27s9/lz0rzJJp3RxczpVeRn0t4A0PWLXUbDUtVguWhktBHLMtvGs1ugGNm5XY5OBnLck8Y7eDiIXbbPbpT543Rx/xja40+4tfFvhvRYNfkgWfy7TUNPWRrRANokC7RyTnksecGlh5RUkmz06vv00upwfwG+DQ+IXia11zXzrV7a2hTUJbS42xQxqjZwyrFk7mJ2jPQHmvVrVbQtBnzdahKvO3Y911bwr4b8Y6/p/jDwjGkmuQXUrNZ/ZSm2GMFQxQrkZA4JxkmuanGq9JdTvm6c6aovdHoPw88SaP4ni1fxZdWU11c6fqMZitIsJ5XybeAWxk5Pp0FY1MHKEryMHXnNuiuhq+JNb0Lxv8AFm30CfSF1PTVt1nkWSMZ87I2KCcZxnnGeT7Gto4a+2wpVXQgkz0TWv7I+GejXT2ViLWMk3EgRuTJjryen8qzVONNlUVKvqePWn7Y/guO/v11a6ksxxHZTzW7mGR84I4Bxzjr19a6fZ80Liqw9mzt9V+Lug6FqWhuNVt5rm8kCG2gmXDKR/rCoJwOPfgVzxotas05oyhZnB23jXVPjv4j8Rad4T13TDFpbiKUG2cMjEk/u95BPoXAx6Vq4xsTKf1e51MlqkgII56ZxX6wpM/NnGxRl0rOTjg+1acwrEB0sp9fyp8wrCGzZSMrwKpSDlJorYLyFwff+lS5BsWVhx2GAMZxST0C11co+Imlj0qZY4BKHxHg4IGehIPGPfFediE2jsoJLU4zRXg17UFTULWxEduXR/Js2hujIpxh3R23Ac/dCg9cYOK5IQlc9SUo8up6RYogR3EHkbm3BSoVuncetenTilujyKstbJl1SuT/AI1s3Y5HFsCQVIHUjHSlOHtFoVCXK7nM2/w+061CCC4vLdFleYRxTfIGc5baCDtGeykdqxjRsrM39u+pvQ6ZawlG2vK6qFDTStI2B/vEn3zVxppEus2Nv0nMkYiTepyG+baf8/WipdWsOlK71Kdlos0e/wDffuy2RGfnIznjPXH+eOhytNm0qkUzlvFXgfW9UhMWnXkFmkRDQtmTcDuORlWVh8pxkN0yMVz+wknc1hiYrce2l6L8OrCO41CcrJJ8jXNxM8u3JJCqzZbGSOpJ966ouyszGVR1H7ph+M9COpPd2DQx3U8sRnREypBXb8w64+8Bn/aFeZUi5zPTpPljqO0/4PPpcVzc2khvprw7poNbLSle3yNGVA6DBKsffmuv6v7uxxTr+9Y4Hw/4It/hxe3Ph+4adba+ZpILO5mMot2PQxnqQxz+NefODg7s9SlWVSNkd9LZXmoaUtpPYIkQX5cynGP4cnOc+pyOv51zqasglBwd2UvFNnJoUamEuVMg2xbUR2ViBjocleoOMnAByeTm1KJcZKehZ0bW7HSbW4S6s0ulfdumID5HGVPpjjoeO4HFdVKaitTCtTcthmlw2h05IobtZhdzea0d2BII1ycBJCRjj13fpWjnGZnCnOCKGt6X/adoLq0kUy6ffRSSZXzFaNSC0cke4DDrn5sD8RXNOVjqgmZ0GpwXkuoabFJ9rRgGljMjOYlJ/ifvwV+XqMD1og/euEkdvp+r3LW7vd6jHbRI/lCRASzEEnIVhgcHHfp2r1FVsjzZ0ru7ItJ8QnVrtFWS5mtYXdt+F2ySLJtQIcdM59eg5qVUc3oW6MYxudZZaZFHdyavdIZbo8xxk/LF745y/v2HbOSehu0btHnxm2+RGFc+HpvF2rFp4zDaRFnKnoxORgj2GT+VeVGlKrO/Q9RVFRhqW734XRXNzYywCG3e0k82O43y7lYgqflUhTwT6dfavQjQ5Wcc8UpDr34R22qzJNqGp3M7x/dKRrtJ9WWTeG449ffmtHRvuc31hp6Fy0+H13b23kHWt0ZChV+woAoU5AUAgKM9v17UnR6jeJutTR0rwcNNieJ7x54nJbyypAJOS2SzMTnPqP1qlRVrMh4p2saOn+HrHT7e3hit0KQFwhb5mAcqzcnrkqOKUcNFPYUsVJwtcq6hZ2N3erb3NuGCKrqApAyDkY+hA/KsKtOMXdnVh6kpRstziLrRYG8VraWjx2xuWbeinB+UbgeMY5H5Hr6+dTvUn+7PT2jeZ3UHh2bBNzP5wc5kVxwBjkDnI/OvRdJ1NGeY8TGOkTA+IugMdIkdULQoFEmeWIDDPH0H868/EUlS1O7DVnN6nCa/NNPvstPtrdT5btcbmaMq38JTYw6MTnt7c1zxVzukne6DRPDttJqemiN2m1GEfaxBHO8KNIm4g7emOOgPOBwMV6NOPLqjlr1FazF8eRa5cS6Qkjb0i1CK7vYmiMiBYzvVRwCQJUiJA52o3JyQSo5Pc5Yxi1dEl1Do1prl7qEV1hoY/tFyCzRxTycgnAdckcc/TOcVXRWBPoyG+W6vrxibizi0+9Almjgj89CV+VCMEcEH5iAfu4x0xjzK9jeMG9Tf8HeCNIuNFt5JLi4Cn5TGpZFds4LYJPBP04rup04zOTETlDY7zQ9HsfDoaO24Z8ElmGSOeAAACOozgk9yccd1KnGO55FRzmWtZ0e18R2P2W6DGPcGyD8wx74PNFSmpu6FCq6S5Sw2l2LzQTPaJ5sByjheVOOucfX8zSjTUSXUlLqXgwIA/OtltqYT1Zw3xG0+28RxQaN5QuJrxjbunOApGecdPlDnnsDXl11zy0PVwrdP3jim8JXXh7TLC0EVrp2paer/AGV7bc8YBwc7SdvJUEqQQOoFeZJOm7s9qFRVnZFTw5pspl0jQ7yZZIGmknvpVPzM5VgMdSo3Knpwp+ldNOakRUi4q6Nq/wDMttV1CCO4+1p5iGQDB8oEkAkAZXGOQMEk981M6XNsFKrZamJpenwaL4luL/eby1c+Z5KKVCLuwNy5546YAz3rKmlGWp0SbnHQ9DSex8Rm3RbERxFTvnZQgTIJ29t3JxjnrXqtQmlY8XmqU56nLTeCZpbWaXSpklt/NYpIctjsRjIBxgj2rzquHktUejTxMb2ZX0/SNR0kEI0a3ssoZZiuNqZGfZQAc5A7e9ZRctmjolybpk1n4cW506e/nmXER2QsUHzk43Fe+Oowfrz36IppXRyzqL4S/wCEfEt9pOowR6iwjtmjOGmddmflLbWzkn5lAH+9xXbTmrHHiKKcbo6aa7sdRuWvLy3LWV3CpjYqd2OBnr36/wD6qiVk7tGcLuFl0Nbw5DpkEUx05T8xHmFupOK7KVjgrub0ZsgKo4Az159K6dGcMOpx3i+OZb+2+z2/nO6kSKGwQoDMTjucAYHHXv38DFUry0PpsDW5IanLLqSIfLt7VhdbseV5eePcjjufxHTisKdOUUejKrBq9xLoyPazwxQx2U8atFFG+crs43Eds9fT61M7IdOXMtBun3EljewNdqi2ar869W6ZJHrz09j1raPKyKiktjpNGtrLVle5bT44kbiCQnkgAjGM+2f/ANdegqEJxPHrVqkGQyW0Gj3zXBTz4ZXIUGQsgPTHJIBxx06iuZQ9hI6lJ1qdrmuLmLVbUpOFJkBOzIPGDz616aaqxPJnTlTkcgYtI07UpIruzjkk4jXbhSRk8gD1Jx749q4ub2W56K9+Ohf0C8tdFcQW9k8UchUNK+SzEkBf/wBWK3p1XLoc1SkmtzqmvA2SrY75616Keh4sqfLIa8w7A8+lJNhytjRPgHgr+NPmsJppjtwyPQZzmlzDXoOUhSPmH4/lU8xXLcjnWOaPynAK8Aj+WKznFTVjWEnTaaMiDRIZrlpp0AlR12Ps52jP9T1rhp0mpHq1q6lCyN0N6Ekj3zXoJ2PIa5tRXLED5SP8P8Kdw5CLy2z0696OcfKhyow+Yj3waOe4cttRwU9WPPbH60jOwpiA46k9R/SqTKvYXyVP8XsO9Qw5vIQWwUcEkfXpSuU7sYYGbnkjH40XGhywMT149h1pXAUxsv5delFxMRtyk8Z5607iUbhvIPIOf0qHIfLYeG384wD2oUibCiMA9cEVaY2J5ShgC5BIxzUsyvYUx7TxkgngHmn0KTuAh4wpPTqT1FRzWKW5La27/ao9g3lTu8snAbHb9O3rXNXd4m1B/vNCDV9Q1bw89xqiaa95pLB4w9uj+ZCgiG5cA7irEs27k5x+PyFaUU3c+ypJ2Rt6dZNBqt5aC0ma+sY2is72YZhSNS2PmJAMmCd2Dn5ucc15L99ux6cJ8qsXvC/g1NAmnmuL8zrdxxSXZucFWA8zKjK4VAG4wTySTyTmYRaepE532Oe8U2UvhXRtbN6xvrGG2ld5phtgUyO7Eu4IKJGhWPjnad1XKCZcH3OBtZ/FmuwXF9oQs5IbdY1tLC0kaa1kBAEYEhYBCGAJGGyqn6jHks7mrs1Y6nRtR1vVFbRVy3iLRrry7v8A0cLZS4WJyF6FIysgAJDZAbrzm51J8tkzGNKN9j0r+1tOGjWtgtwokLi2823jUl5VB4C7cL8yYYY+U8e9JTTjZk8jT0PItS0G4s/jXoevzHVYbZdJks57CxiUWSOLiLzSshGQR5iMEAO7Yf7pFZ2aNm7rQX4h+DB4y0ddN1XWFsdO0+xc20z26xz3Dr1k3g/6uSNmDBdvBY5XBxlu7GsdiGz/AOEVvPC90vhS0u7bwpdQuZ73eVsLRI0lLNCrH94W2KjqpwAAeDnL0ih0009ThPhzeXmjap4k+Fuh6hbXc9tZnUIbaOyeCGRWYrMQ7D5hvAVW3MAcjIPA521c1vqcbBp2mfA7Wr638f6hq2qXTC21G2jtZnnmlt42cmzlMmQVLfMVXG4k85JFRJc2zKuzQ8JePtY0jS/Feu/DzR9MvbDW9TjuJdS1C6EeoXWZVVYCFDFAF3qu8rjng7t1b06yguVk1I31PdPAHgXX/DWneJ9ZuLV0n167j1IaCt4+LdyP3qfLlQGGOnXuQCahy5n7pzt87sebTfBz4d/tivrV/a3ItNTjtoInu4Zi91aTJM6MJUzhjiNlAYYON2Old1BvuTVqJR5bHpr/AAc+Gvwn+G9v4W+wadqdwp8uJ9dWK6maWRZEU4IUEt84VBgfex3rSVRQ0ZjTUnqcfd+Pfhv8Ffh7pmqt4WnhS8YRSNp1jJdSG5U4nskcbixDROuAwUBO+DXJOkqmx1qD6nrvwo8TXvxF8KzeJNc8NDR7O8n36VaXpRrgQ7VIMijOxy4bKk5XbzjoKo0FTvc56jadrkOoeIpNE0rW9Xu7mW4tdJt33WlysKmVmxIqhgcBtrbTxzlcd8yo+82hxajqYNhdL4d0m/v9L0K30WGaJL2wuTDFDBPM8OcMC2dwO4E9wTg+nFVVaMvadDsgozE8P6jdftE/C6a0u2n0m3ic29/JG6ObiQbGaPa2/wCRgzKQSGByMAgY74TlVV2jmqWpSZ6jcafbtb2iSWlqyQ7HiV4R+7XlQqjbxhSwHGeT0pyTizljK7PN/jp8W9Y8AfDvXPEWnxpZLZSxWaR3kBjJ8wKC0bZ4O6RdpYBcqQR3reLSibwgnqfP3jvxr408BeEdF1S11yW30O60mK9udVnjCyW9zKQHXdsJCliwLHaQWGBnFc7UZM1dkfUn/CcaGfBMPjFbq18SpGgaPULLZtERK7zE7H5lVGJOCc4PfIrT2SW5zQ5pOyPmr4vftDXvh74n2f8Awj93LFpWo2UlhZ3MhElndXDMjJOuyREZkyOpIIc/L1I6I0+Vcy2OmUlSjqZa6R4h8P8AiK8X4j2Pny6rcQQ2t7YSwQyTiTC74Y1BGPmAwcHIIzycy+XexnFOeqMm2/Zw8F/FX4iP4Yudf1jR9Q06afbPpCJD9tEe0qZ3ZmRnyq8RIn3CCeONo1XBCkknZnCeLvANl8F/G194fmg01b9ESRbreDJPbsTtKgE44Us2STz1OK9GjNSWqOGrTadyO11u1fSJItWImu5y9tG8UeAHBwMqMLwMfL1OM5GeLlysyUW3zHceAfEvw7sPt1j8S4TfNHOtxY2usRRJZsux5FILAAcAjvyMbs9PGrU53909GMrK/RnT+PPir8LLnWLa0+H3hDw74guVgcRTxWqRpKrL8jxTAYyrDbypOQeRiqo0KknZlxq04LU5v9lP9oG/8R+Kdb+Hfi7w7fJaXUFxPfT6ncGaWAjA8tBsVVixjAGcHkdazxOC5FzM5/rVpq3U+p08deGtX1G40+ygfUdQtmjjk+zlmCfIxUk46HYM7QfvAmvmZqMWexThJPmOc1TwNc6l4lklaRDql5vkt9ULEzaWuwcQIYwA3OCc5+YnPYc/PZm8pe0gb3/CfS+FNPtIJ7O9128+2RwR74jFLudQRnIxy2Tk4HvXXTrqO5zSw7ktC03jW+fxHp+gXovrOa6IZVj+cR9PlLIeCAfoK+ko4yhGna+p41SjVueuxfZtNtwWcrF/FI75APHc+tFKrB+9cnll8LRHf61Z21m07TBkRGclOTtHoPyrSdSMkaQpPmufIOr+FLD4p+OtRha3mmsb+CSW1nuIv9SU5AUrzg9B36Vw1JqCaR7ullc9L+Bvha58HjUNMnSeSFyY1MhkJO3pgOzdMnkEduK8hSk5GVS1tDrhorRa9Dd/2eWtJoiXMqj5GA6YPqSenpTlTlubRq81NRT1PB9e1i48SfDXxLBHdNKdHv5zaTXsiru2MCFQLklASMcHHPPGK7sNLpI0rJRk+Xscv4Vm8cWr+GrvVN+2ykeaKC2tGjU5GAWJc7iSxYlUxiu2py9Dy5OSZ9N+CLAW8lxeThLiS7dZFJUjC4xnBHU5PHvXE2aXcreRxnjH4TrdePYddsdQuNGMoImeCM4cMu3gjoRkUOVlY7OZSXmdHofhy40jxN4aubvV7nUpLdNjz7AWk+Uj585I7ZORz9axhO0zOtF1KfKuh6zqN4bCOW93KV8vCJjnd25r2XUTjoeJGDk7WJ1jSWO3upW2si5wDgciqUVy3uCbb5UY9nqFxqL6kwDvDFIY4uMBuOcfTpmuNpy2NUlFpMy9I0uO4u7uO5EM6oQRJJCN0Z5JG7v1/D8awi9bHVUqSitzz3xF+yr8L/GGqst/4St7eaaZriW60/dayTsMZZ3jZX/XFbxclLluTKq7czOD8d/sG+GJryW68L6jP4YlYJ9mgiQzQIUGfmUtubOORuFatSi9WQnGt7z3Od8VaXa+GvhhDYyajZwavaXC7IJWSOO4kD4BCkuxLc4XJwDz0JrypVY89pHr0KLpx5O52XwA8RyfE7Rdam1XTL2z1fT7v7HcaXfspEIUZDxqFUbG5I45/WuXEwS9+JyQrzozcJnew+EbB21sR2K2qOUhaWMbS2VPyrjnAJGTn1ri55R1O2NSKml3PH7T4I/bormWw16+8J3nzW93tlaNJU3cZG8nnAOM46cV6tHMUmuZbGVXCxc3KO55jeeD9V+GlzqlvYeJINRjnT98LKYMCVJ/1isOD1x1NfS08VRxWjPOqYerSk6qMtvEGuTNa39zqUj3EMgMU6yBm3A8KSOR0/zxXfKnSjC0WeZVq1Kl00fZ1nPd+K/CGn3irban5satcq5Pk7sYKqSoyMjn3zXyWLhJSvFHs4GryQUXueK+JPA3hKLVtTXX7vS7TUFj3R2NuipEHPCjZwWJJJyeeuKwjUrLQ76i+1UWhxmq6H4Q+BllLrE+np4kvkAlsZrWMMyDGGDrkAgcjtiuhOU9GzONCFT3ovQzfh/8YND+JE2q6trmkad4JvLBkOnRaeogubyTOd5lJwQCANgBwCfbBUpX2ZxSqN1HCcdO59CmTd171+q3PhErieZ+Z5GaFITjYQPwCR9eM0+YVhq4ycAE0uYkdkZJp8wOF0C4GQKq4klYUkZzUuzKTa0FDZAHPHIHpQrIbcnoGQCCOnp2p3uzPl7jlPt07U2xi5z35+nFJPlWgNIVc460oybWocqsLnHQ85/oKrcmyFycAD35p7DQKSOTVKaRDV2KrHPJz2/Clz30K5SpqulWutWpt7y3SeM8jeOnuPT8qzkrlU3yM5Dxb4PuZLgatbRtqF9DEYhAJ5ITKhZSQWRgpyUU4bIJ+ma5lD3rnfCrd2Z3cDsYYyylTtGVOOD+FdqlY46qTk7GP4s8OweIrBg0ca3kfzQTMOUcdCCORyByCD7iuavTUlcmjUdOR554VvdW1y7vZ9WE1pYWEuxre5QFWdF5AcAbxyDnJ6jPNcFKKg9T3HUdWBJ4rvb6/mtoIFR5SVkSTymCkZyORk9uOn41nKpzStYuinHc63S/Dtpr2ltPcW7288p+bzUXPHAPy8H/AOtiu+nQUonHVruL0OY8ReHb/Sr9YoGWWzmG1VRVUg9Mfz59fbmvPqQcXY66NZSV2Zdjc3OjyyQwJ5styCZUO5QBjjgHH0JrJO25125i/wCGtCsb+zFuTP8AaIixa62BxnccKzN9446554rvp8s1c4avNTdje0nwDHc3CrqN3HqloibEhaNF3LjGx8KCRjqMkf16400zhnUZ2Om+H7HS/wDj3hVSB94ckD2rdQUNUcUqk2XzaoRjH5GrcuZWMIaO4JZiPhVAB7/5+lSmo7G025IkII4Perfc5r9A3sBjORnpQncppDklJxxyfam77Aojg+3GTihByokDYIz2xzTvqZ2GlFOCV5weSOlYzipfEbQqSh8Jy3izSbeK5tNTDGGeCUMHUnkc/KcdRyePcV5bi8PL3EetRqe1jaRupNfTojKFRTjOO4PXtx3rqpyne7OetQpw2Ll5BHf27xyKHRwchgO/Wrr0fbIwo1vZs8I1fQL7SPE1xbkCeOSR5IFlwSqvjCP3xuD7W6jIHQceXy8jsz36NRVIm14a1fSvCLNc3K+XeyRmV/KgWOI5JIVVGTwWxwOTzzkV2U6sUcVajKeh0y3LeP8ASY9umbbLUA3mTSIB+6A9eQCSen+R0yaqK6OJJ0nZnG6HZW9tptpBb6IkKxyeQ12+5ACjFGOV6Yxk88561jGXI7dzrdmro2bjw3PcLLZWSyvLJz9pjhxHaNtOGwOP9rBOCT3NTVo31Qo1mnZlB7S1t/Jub+5S2vIzu8to2RS/cDjJ+bnAP1HJqIuUOps2qhv+EnvdSvrG5jjuJrXylDySD5CP7wxkH9D7cYHXRcpvU5a6hTWh6IIhnPArtvy7HkStLUUKATgZzRfqyLdCO4nS1tpZpAypErO2M9AMn3pylaIlG8jhzFFqvij+1rBoHmtytypYgDBjaJjkZ52luvuOM15cZt1D24xSpWL/AIv8O3nijRbQWV+llex4f7QYw6NwDgqc8Z9OeevWtq9LnRzUa3sZHG+JNDl8OXdtdahZzanbLdKwntjkBc5A2EbhngYDMTk9qwjS5DtWKVRD7z4faTDqRgt0Vn1B0kZUzH5AQN95QAOhJ/4CPwu99Cb+62dBp/w10LTmjurK4lhLpuYs+RIDjk/XI6VbwytdswhipRdrFTXdFvtLBLSGfTo0wFVhGuMgFWGAMen/AOusHGUXobxqRqP3jd8G6hFFp80Jiihgh2mNkxhy24ngAZI9eetdlOrp7xyVqWt4Mz9a8VaHe6S09zb+au87ImGCwBHOOhyTim3CT0JjTqR1bNSPwvZNBbDEluqqG8otwrden1qvZKSJlXcXYaPClmJd7vJKoO4qThWPuBjPT6/pVxpKJnLEyehoX2nR3tsIGwcY2n0x06050k0RTruMjldTg1C2RYTeiC2Ri/mGMZI9wSBkgY9q4lUlCVj05RhONzqtK1GA20VtDJ5xSMHJGCc9zivRpyueTOlytsi1O9MF1a3Kqz7CQVHoRj8OK4q+j1OrCx5oNEllqNnfzTGKLEqkFyy9GI/Xj/PatIRjJE1IzpLUzdV8NQX9/LfCRkuChWNe2c9SPwGMYxk1nPDKRVLGSijj9W8H37aja2stpHqMTq5a53bESQAsuUzjGVODngkYHeuWWHcXoenDFxktS9ZeHNVNuIR/oKRSFEUuNgG1TuG3OcnjH19K6qcJJo5qtWDN6z0G0stJi0877mKNjIry8tu65Hv1/M8V0SpKT1PPjWcJaCW2kQWVyksROVTYAW4x04/yOlEKfI9BzquaItUso5yk4hR54mDKSM84/wDrfrWWIp8vvo3w03J8rK1nqE7yzfaUVMHClSenA7/n+NRRrRk7GtelJbF0TMeRyMZ9eK9K55PJrqC3DKOckdetNvQaSQ8XTEnGVHPap0Y2u5JGskpwTgZo0JLItC2cuOuM1FwJEgUnr7mi4ieO1U8beBSSXclSb0ZMsHONnToB2qdhvyJDGMDPHbii4rCC3Ud89e9HOLlEFoGGAcYHbijnBpoQWZLH5+O9HMNLQVbRl/5aA/7WKOcSHeU3qDnP5/570cxWgoiYdhx2xz+dK40hHQj+H14B/T9KdxMZjHO3Prii4heSc7T06+/ek2Jx5hRgEfKScjqBnNK4+WwhKAYC+9TzD5bjGZN33RwMYxVqSI5RpZFG3aRk47461LYWYolUnAX1HH+eKfMDjcQTBRwn5HpUcwKNhzS7gQVz9TQ5mkUWtOXzLhT88YDKN6cFfmA6/iT7YNefi66hA78Jh3KpexmeMIZLK91BLS/TRrwakmqrPd3AjjkjGxJV+6TscRgEY/jY5x1+Iq1XUbsfb00lFI7Dwnqdnb+CDqFo51WAvJcwT7POYu5OWX5R/ExAOBwelYU24OzFLV6GJ4H8Ut4h0fUYboubq3kjvLpr1MRgPLKGhUSZ2lfKJJ46g8YFaNtMSig0nx1rt3dxvdWzJaxR+W0kKmWdy6gxlQVwCuXySD0wAcisJ1GnqbKnc1NA8R6N4o0rWoNMnuone7OnyMoMRR8jKxjjG1XJOADg55OapSclcylHldmzzn4/XXiXwx4asJ/DMzW+rSXCQQXcUasxy6LFbmRiCUIwzElgWHvULV6m8DS8IW9/a63pN9rNjFbRxXD3ssttdRFImkAMqllmy8YnkdshccISAayT94iR0XxBju5dd0bUBqCPpqOH0+zklaFpL0JJtIKH5w27LB8qPKBwe206vkFNaanM6Zq+k+IdRg0+8tmuJrW3lvGdGaZry1kEsYTn++o3Lt4YDjGOOd1Da1ibRdF0q90/StFvksjDpsl0ttYs6xxzxOwdT5a4UOUJGeMZYjnOMZSZck0ro5H4j+OPDnw7+KEVppUOh6brUumPfXczWy/antY23FM5VirY6k43IQecVnOLceY0h5m3YfCOLxN42tfGd3qj39i4RrQAfu51wxJXjPlsCCDzy7c45PPCUrlSmlsch4t1VPD3jjT9N8KLpegT3dwgnvr3T2NruEbMk0sioQHYNKmCQwzjjNbJ3fvD05dTrPiH478Sa4LOy8I2WpS+IPtcFtPqVnZr9ml253ONysGjBZSTngHORtrZTV7I54RUbyZc+EWgwfCf4f23gfV76BvFmrQ3c+4BY5V3TKWjBBBcq1yWyCeSccAV1wnyowtzzuzlPBXjXwlElv4o1HXLmFLeyutDjvbiBTdTRwssm2TuzhzIQQpGQ/IzzyOrzzszpa5dj5N8QS/E1vEemt4S8N+KLG8vU85dPkt50muC5fdcBVAVd7K24hRn5c5yBXrU6aktGY1avKtD7U/Zs0z4jad8MtKh8QatNBfXEjSyafrNqy3dnGlx8w2uwba8e/HynBkU5wABNS8FynCrzdzp9D+LOlQeKH8M6bp6nVrmaDM1mnnmbGVcyPgf6tVjBY9mGK5VNLY7XRtG9yD4weELH4pWV9oupReIb630MDLWD+QGuZB8pzhWcKr87TtAJGCRWsuecOUmm+V6EXgvzPh5Houl2OkanZz31/8AbtQkisp5rOAyqfOzcMApG7AXJLA9eCcZ0lOC5WFRKb3Oh8d+OtJ0xtLtrvUNRuL22YX7rbMgUwAruaQkbfLzIqk8d+Rgmux8stCYUmtT5b/aG8WWvxi8T2ulPd6lrGmC5h8nQ7GMMGKNGcrMrbdxJIDEg4JwV5xVSCjAvm5VY+sPDGi6voHhLTLSOxhsb3T5BaRTagEllNmHyEURE9F2qAT2yc150bp3ZC97Y5H4o+KNej/tvV/D1hpt3f6FZp5tjNvlu0tnQM7JEh+Vhk4VgNwAyeBXbG8zRL2buz8/7Pw/ZaBrMU1jBdXPl3ANpC0LKGY7nLYXaoAwTgMBxwCeDvK6hZE1F7Rn15JqcN14W1vwr4btdM1OTzn1Gzl1N/lWT5SiROzBVMe4AEvgnPZiBxRb5tTSK5EfPS+O/E/gjVbzXNQvLnR763Vo4mSxuIZfLVCCQQg80swb5lyBzkgA168acZI46knzJs868beLdX+IcNr4q03VG1G702XNpcTuskzkKN8DMXIIA7diQT0rpglBETnzaGR4f+L2m65plra3WmappNzHLMwlhk+0zgOEIk52gSO5PCjAAUelS421uYxdpcvQ5jx/4T8d/FjV7TV7u0+2eQuI1tVjh8w4yWcM3LkDnk46DtSVRR3RtLVcp6d8KbTxn4NgOi6NrOqwzXMYb7LpqC7ijk3g4RT8quCoyw5xnqMmuapjVT2RjHDOWtz6m+Hn7Meq/b7nxR8RdcudWv5LVZFgjulhmgcYwuxAE4Bx1IBz9K+fxOYup7p3U8OuZaHrfibxVpvgbwVea9Da/bYdM8sAW26eeJX2jLSPyFw2TjsMV4rXPrc9mHuysUP7Xnk16xvb6bUotLmtGkbS5ViklljwELHkmNMlc+uR3rON07WKqR928Tr/ABBcNd+HjqduPJmiizDbu537kyCpbBPXjIBwRnNXOz2IoydrGJf61baR4WGtwaat/qEkccu20k3XBAxlXdcM4zkA4I7msUkilTlJne+D7+61vQLe5m0q6tIrx/PS2vBmSIdcMN3U4yOeMivUouVrJHmVYpTvcg0nw3Lrnia9aae4i0+3ja3+yKSFJYgn5geen616tCnKRFSaitDpG8B6AsltONOi32ilYjHkFR6defxr0vq8WtTkdeTLctgkTrNHEIyvKucDGcZAGK4pUFF6FKo5bmf4meOx0+KW6lHmK+FJBC5J74HoaU4LlNqM2pWR4V448G2P/CaXS3a2c5ltiIoH2sIsn7wVhjcQPvY9PSuBe47ntX9olNmTp/w91DwzdrrkU0yoR5Bjim86RADgFD2zweMfWm6rYpRT2PVNVsL28Flbi6EhVldrhzuCgEEg5PJI9M0J3MVFGjDOsWqXFlJJM8SJ5q+X8zOc84HYDuRjqPWqSuzJpx1RmpZ290xh0+eVYzJmVnG1Vc/eAyR37D3xWdSnbVGqk7XY/wAY/wBq6noF/ZzLEVkdfJULnaAOpz15pKo7WNKVCLd0WtI8a2njLw5eaY17DBqFhbot7DKCFVjwCT028HgH2rsjzKJ5tSl7KrY7q2vFtoCJjHBAqAISR83Hp+FVGpbc55xbnoc54Hvre8n1NGlBb7Q4W3LDJUYwcd+PQ8VlFJSuzfExaija2TjWxdvKkdoqFCu/btPGAfXkHqa21U1IxbXJynKeM/H9z4e8SDTLSAXlxNCbhkLEnjjAHp06evUU6lXubUaF1zHB23wkXXdbvNV1D7PZG/j+a1NqhRGBznp16c5r5utJynoex7TlSl1K/gO1tdA+JWuW1rFZyavdRLvkmmMDSpGfvRoV+fqPmzxjr0od3ZNmeJSklUSM6/8AjF4u1H4pz+G7Xw1Pp2hWkqt/af7wG6C4Yr80fQj5eM9T82auUlFGU6aVrPU9P8b6xpVnoh1HULNDaRI0l0FAPlLgncXOAMfn6VC5ZtJIKEZyqcjZ4h8M/ij4G+NOt6zpPhe6ju4LOEedavbyf3uTllAxn8etTNTou8WddWsoT9lI9TtfCGn3SXmlPDDaqI/Ma5LA7FAx6cH6muqji6l/eZz14QjblWh55F4E1rw7Lqk/gXxXPeXA2+XZrdq9t35cAMM8nsT9K9F4u+liKdGLZzGk/AzRoNWn1f4pXenXGv3YLiVLlt2ByTlgpU8jGPTisZ1JPYrknPSew++8HWFpZalqOiaVHf6c0P2e3a6uXMSluAx3Memc8A/WuV+0vds7Kfs6a5Y7HivirwFfWb3+lajp+l6Te2I32niIN884Zf8AVRqVbAzjnPHXFdFOpJS1JlCM230Pqpb6NrnylcbhzjPNfrCkfmnK0SF8kc8dzmruRysN/XkcUrjtcXzP/wBVInlsKH245wKodhS4ouKyQpcHvS21DToKHxkk/SnzBYN+OhwB3ouHLoODZzk027kcob/fFIdhwbjOe1MXKAfqelO4co4t7gd+aLhyihzRzC5bh5hJ464pXHyi+Zj0PbNVcXKL5h/D1oTG7jlfOaroRa44yAD1x6CoeqEo2Z514z0m+k1iB7OW2to5y6N9oUlWfAKnI6HG7rnp0NefLex6VKTUUjS8KWDabq93FPqDajsQOZZVxtY+gyT09x0/GrhGLNZVJWOxjmRzhSDg8kH2rui1FWR57jKS1MzxNpx1XTHjj3CVfmRlbDKeowe1c1aKauXRbi7HDW1rH4gtJ4LiJotTVD5qbzl1BxuDDpnjqOM968/Q9a8raHOzwz6Ze+TC63IcbiChVgwHckgEkHHcYx0pc3LsaL34+8X/AA1qOrWl3HZtFPFBEQT+8MzlSRk8AgHJ7tjA610wrMznSio3PS18T7VeNoZFlV9mzYc56jgDuK7o1GzyJU1c2obgyRKxGCRkjGMVsmc7hYl80rx1qW7isAcE4BwPaq5iHAcHHf170rjUBS68Y5470+YfKKT6fr3o5iXEUv6cfWi4KNkLu4OOTRzXJUdDC8W6ddavYPBAVRSp5Iz83P6Y/pXBieaTujuw0oxdmZ/gqa/iuZ7W6EjiFQPMbG1s+nOfbn0p0Zy6nViYRkuZHXBuR2Hc13qV2ePZswfFejQ6nZrct8lza5kilAyVxz0wc/dHFcteMWjtw05QZwEkuneILe1ht7yG7wTvZCPlTcThlOCh4AIIBBB4HbzbJHtJ8250vgeK50jMt5OILVIhbwW28PkdQ2cD1x3479z6dGWlmeXiIPmujdn8H6bM9xJHCIJZ5PMkeMKGZumScZ9R1rVwVzjU2jYsIHtIAjzNO25maRhjcScnj+mfxNaWViJSbPPPiRp7adrGnav9lW5sAzxzbSfMikbGxwpBVh94EHGCwbPavOqqzZ3YefQZ8O7/AFBNckEhkGmSW4yk3BSQEgYHTG3aOvbpxW1GZrXpKSuenK/AINdnMeM4WHBuvOPc07isIVWYbWwwbqMdfb+dKT90qMfeR54IVvNWdJN8cczxxRJbr9w7yZMkHoVUccY565wPPp/Geu1aB6AsaJGqKuAowB6V6V7HjyWoskUc6FHRJFbqpGR/nFS1z7jXuPQ4zWfBht1vH06Xykn+crjlTzxnrggnI4rz6rlHRHq0JKXxHKaXa6l4hvpB9oZ0VdjyRnZHEo6KOc7uO2funPuRqTnozWVOEdUdn4buJZpYLKFvMEBJvHYl0ZsD5VbjIBOAcduldyfu6nBNW2NPVPClhqibZEKZOcIxAP1A+gpciaOeNVxZHpPgmw0rawiWeQAAtIuR+A/z+FRGmkazrNo2JLbdyVHqQO9dKlZHG7yEFuqr0JHpQpA4jWi2jPJOOlVzpEcpDNbrNHsljDjvnmofLI2jNxIIrFIAwijRBz90c0RtF6BKo5EN/ZPNbuFAJHIrLFLmRthpcstTFgu0sH2tOqMrEPEowcnH8wc/hXFh6jTsejiYc8dDZDSLzk9OteunfU8RRsGZAQCO/wBPamFhQrEDec57ClcLCqI92DxilcVhRHEBxx70ajsN8qPnOOnSpknbUIycXdHM+IJRa6tp9sU8xLlim5hgLxjr9TmvDacKl4n0dKUZ0/eLSpdQQIZfliwMBVyfTt169K7Pa1Ers43Cm2zRsJIb4PtXayHlXXBx2NdlKrzqzPOrUrO8S20CjcRwD0Na3MGn1HpbbQDkc9iKLisTLGMjLAj0qLsglwgAxgsTwDTTa3C1xwlwf0qWx8on2gLg9u4pcwcg03HPHai4ctxDcHI+Xj2Oaq4uXUkFwxxhcDpU3RcojhISM4x60nInlHCT0PI4pcw1EUS4+hJp81hcrQhkz0yfap5h2YjSZ6j04B4quYTi7CFz25B496XMaQjFrUM/Nk9vahz0Ja10EHUYBA65J69/8KnmCw1h6DJ9jUuQ+W43aWHOB2570c4cgwocf7PtS5w5Br564A9Kd0VyiFuRjp+tLnJ5BA3P6HPp/nFJu+o+WyOr8Lxy6jp8tm88ioWR0gUffAYknOc4wrAjGDmvncwfMrH0OATtqeP/ALT/AIm1iHw1r9t4YtIZvEQjBshdqjLK4yTCpkUjAVi20nkuMECvnIe6z6aMVynT/C9bXwH4D0yz0e+vNUtUso5bVZrWOAEFD8hKIibASTjPU5JJJrnq1HcmMNSTwxNe+OtEvI7Umx06YpIdMMeyaFncBlZyrKflMoK/wjYOua2U/dCUEmcNeeLbDwjbyS63G3h+0WS7gjms5SZ1ZHRViVMldyvj58bdq+4q0lUWpSfKek/CXTrjwT8OI9dl8R3vi+415Vvor24t2i8uBlLoiRZYqMM3O7JZ85xgKpPkjoYSSqSOd1rWby81vTLXxVpcMHheIMs+pMS0TbgDEAWIbec9exXA55bzo1W2dfKkb2g6JZaRZ6f4aSzudrXFxNe3csokaOFpZyH3n7291QFQMAMOmBi4T11IZWsbzW73xlNo8EEq+GtPtz5iphuQoAEbFvcAg8jnjrWsncErFHS4G07xTPfWmkadaz30UBtrFWbzmZEzBJI6hvLiG9s4GRngc1g2XLa5wtx8O9F0n45W+o6vL9p1i5kMGmx/aZDDaQNEVaQ7FyZGkG35mC7W4I5WoqPQ1T0CH4XaWPiz4l1qe4XVby9Nrp1taGRphHYEYnEiyIIwpkQkAHlIx3yDzucmrI1lax6F4603xR/b1no2ianY+G9JntfsrXs1p5irlCqxQgMojIIcjBOCBweKqFOS1RknFGX4N8D+FdC8VRzTGTVLq02ump35Mkst5KB5jgE/LhdgHyjjGOpqpJ9R6THeFvGXiu98SeJNTv7W70SPTJYlhgudhW5hKgZRW56jJAbJ3KAATwRSWoppT0N6WwHxD16O4nnuNGu/D90s0T2SBiJpEKIrRAN+7KSRsfmBDL/DjNb0m5OxzVP3asjY+Jj+EvAfh238T+L7kh7cNBGkEJQTSSBVYLENxIJGcc8Z69+1YeCu2ZRnKS0FsPivo114H0G9ISznmgDx2dtE5Nsy7RtMe0PtVtq9B1HAzTjdO0SfZOTOe8A/tSeGfitq1xDpH2bZZsnn6jef6MtsZQ6wxDfkyys427UGB83zdA3TJNx1J5HF2MLT/ibpln8S9A0+01SH/S9Rv4bzUHh3Wq+Wm5FV1AzLs8s7TwAXycrgcEKaUrnRNy5bHtfigf2wsUWm20hvrhTh5wViEYZVYvjlSRkrx1A6cmuxSV9DkjdM5278Tt4e8Lf8I/4eSbXZ7ZSkmpSxh4YSPnfecYyFYHHcHg5GK6YzilqNwfNzHI2Nvp+oxtqXiDR7bV4NYdNOY6fI6rEiyqmMghPLHyEklT8p4OBXPFw57m/NK1kZ3hr9nLwh8HvFF5qGkX/9pzhzdm11WRGbTrfEhAtxGqsMySIMtkhQDnIAO1dOcfdJXeRR8Tr4u+KGqweKfD+kTadFopdW0zWHjAvZkPyFGXeFKs5K5xnbg4yMeVNT5bHZFxhCxC51rw74q1G60LwV4o1fxFqumhYryJoJbeCRE2FJVklVApYL8rMGwDgDHOlCFRPUzlOKS5zi9P8A2bofC1u+vfEq/u3a/u3uLfw14bhZvm+aRUkkUYA+U8LtAIHz4OR66a5dTK/NJ8h4lqPirTNHvPEV54gvbrws9xA0un6ZLpzG2WePYVjZNzFWLIMMdwzk59YjSjJ3Bpo8a8Y/tVeIdc1y8ufEcd3dakP9RJbTAxKDyWCuAADgHavG70ya9GEYwWpyzldnnngHRbjxsft18ypNdMzMyxYSNwy87F4ySp6Y6nAx0cve2OOc7SPXtF0iy0+XShp1s7sxkRZo7ZihZGVmLAAgZYN83Tjgis+VjUrl+x0vxb4av7COz02LVbM3J3TTFYVhUcrGSCW29R0JPAOOtYVEzdK59RfDb4geCZNXFtqt3pukRIEkiuoI2eSRt5/dSOWIA4HRRn2r57FU5vY76ekT6VXUNK120KRXkKQxHMpgnCkArlSwGMDHT6V4U6bW53UnY8C+NnieSXwte6P4fu7qWCaZ7fVwiySmOEMRLJknqDwBkcY544mGiPTjTja5yfg/4Q+JPHnxA03xhqfi211zS9PIA0ESyIhUIFjON+0EABiNz54Oe1N1Uo2OaaTdnsdr408Ta/oczRQ+LLCy1S71CBYLDxGhjgeFiFZEmRAF3E5J2tgetZ0Hzy1N+RRj5HEa98b7vR/jroXhq9sruLT5Y7aw1K60xlubWbLZVo5YiDCFOfvkEg8rXqqgmrnFiKjhDmifeEUkUtgsifKjJkFuMDHFejTilCx4V25XHaOgjiID+aCfv7QM/hXoYXqZ1L9SUytCrMZQIgTljya3fMrsLLYyrvxHbQNdrcJNFBHsxKy4DE+mOeOOTXI66T1NY0JPYx9Z1ga5YXMWlTRTz3EO633qdiEcZPt0rknV5tjqpU3B3ZxHjbw3pl94o03Wb25hhFuoVsJkkEEYBB4yc88/nXK9dD0Kaly2ORm+ImnPbappdnJ5k8Q3wpMjQh1LFSOerdOc80uRG17SG/EvxfLpvhuwttMhMV80MU6b5M5BxkMm49Rxwx571rFJIVNXvc2fh3qGp+J9Xtrt7qOKNSYk53s42DcNvGOc+vTj1qE9dDlqSakb0Xw+J1a7Ml7MjmQOkZz5cYySADxz9fWtb66j50ReJNcsyuraNLKV1NLM3EcE53FkUYLL2OOM/WpjFSZ2UPd1PizU9f1G3uZjb38qSOGSSZZGIKYI5J6j+Ve9SoKUdTz8TUUpnoPgH9r6x0nxDaaN461a1isWtDFbalFLxE6J8odVXnJ4B4561x1MNqYxqqnNNnM/svfHuy1j47x6eF1S7N1e3KwancHMVxGUbarKRlCTtOQccdBWc6VtSMxxEXVUIH6EarfWogtopnhAmYDy2+bcw5IFFSpFQ13OeEG2eJ+KtduB8VDPNGsdnDAix3XmhIzkkYYE8jIHHOfSvEqzlPY+ghStSIviv4o1XT9AmvPDeu29rcIm54oIw24dwuVI3eneuayT1NKEIy+I8X+Dfxr8WxeM7y88XXUs+gaFEY4s6dtu5t+NuWAycdM47U5tbnPWpzqS5YbHpl5+0bd+PPHi+FfBum+U0Dot5eajCu8qy7g0Q3/mWHHIxTk4uJnOk6Ek5Hpdz4S1S78Dalpdzex3U96JImZ4FjjO8YJ2jr+ZrGmrO6NoV4qqpxR5L+zl+zV/wpnUNQvLnVNNgupFWFZLMkNIuOsqsODnkc1vKDqyMMRUc6vOkd7/AMJF4G8F6lqi6n4kguL68GZrqd4lUBRgISiqOB7E1tHDJO5Tcp+hw9h8UIPEuszW3hPRp/7Bjc239sYZIRtB3GMhcljnAPQYrV0G3oU60YqzMLxFoPh5NTudQkB1nViMwpd3ckgVCMBVDEjPucV308K/tCWIV79Dxy58JnTtPubKLVNU0gyszQwwaqfKR+owpXB9cYrujhYdTinWXM5R2Ogi8D6jLb29x4i1KLUrNE/d2zfPI7HpJJJk5PoAB1rRYKL2RhDGu9j0GHxNbaPJMji9vNQL7Cpt9zqccKAoyB0555719ZGR4DSZqaBrOoX7k3NhLaJuJ/er5bKOgGCck/p+RroUricUkdALkEckc+1WtTmcRouR9adgFW6GeSeKZD3HC6HY9T3qbA7DluefSmCSD7V82QcUWG1YcLgNx1PUinYSd0Kt0D0P60krAkL9pGcA4qhWHfaAcd6kAFwCBjp7UxjxcDg9qBNCm4A75ougA3GDnoMUhB9oBH0PamF0KLhfX9aaHoL9qHXv+dULRALpeMnp0pLQlkdytveQPDNGJInGGVuhHpWbgmOLaMuPwvpcMJigie0yAC8EhUtg5G7+9jnrnGfTio9m1sbc5d0mxj0qJ0WWScsclpTkgYwAP8evvVxi1uE5XVomgtwD/F/Q1Uo3RgrpGbPo0dxcGSAmOdxsLDAJHBIzj1ArhqUup6FKrdWZzGtabeS2Ukggc3CqYyFcGTOPUdDgHnr71y2ujsukU/BVnHpmqIyyySRhjtJQLhiOrY69c/MfX2ragrvVCrWcND0s3QkkySCx9uT2/wA8dq7+Wx47ASjoCOtXfQi1xfOHc857U0Ll1HrKOnH1xU7MbtsKJR1zj6mnzDSFDjHY0kDiKJRjORnqKCeUXzQfrVc1yeW6F87A60ne2hSSSsx3n8jAx7//AF6N1qS43d0NUpHuKgAsecVEY8rNZSbViTzAOh6dq0vqTyqwjmOWMo6gqwwQ3IIqJe8Gq2OWv/AVnLfW93ZN9llh5IYs4kOc85br15569zzWLp6HRCs1uIvhAaRIt5ZLG7RpzEx2gMSORwR69u9Ci4m3NGZsaXdSTT/aJ51C+XgRKehz17EHtgflWsZ3OWpT7GqlxHKPlwcYHHr0/nVczMHCxneJdOj1zRLuzbB81DjcuQD2/wAmsqi5kVSfLI4dNGtor+KWa7uBNFksz5PXG1RlscduOfXvWNOXJuenNcyO60G/iv8AT0aLdtjPl5c8nHv39a7IyurnmVKbRo7xz0P862TujBx0AtwRnqKhvSw47mNZ6TNbXonedXYElvlGSTzkenP6ZrnjHllc6ZVNLGwXA4GBnjrXXe5yoVpuev51KdhWEMmeD06YPem0nuGqehg694aTUg0kE8ttI2S4iOFk/wB4d65VBxdzqVZNWY+GyvI7NbKERWUMa7CV7gHmnqy5tWNy3l8qGOMncVULz9K6IXtY5HFXJBOOBn86XM9iXEd54/L86sahoIbhccmkKweep54wO5ob7iURPNBxjjPP1pehLjcazKAcgdckmld7Ao8o3CHJA4om21Ylb3RzupWf2K7e5SBJW6rkcg4IH6Ej8a4X+7Z7NP8AeRsXtPuo7qBAZEE7Kdyj+v4V206qaOOpRkmXPIwT83Oe46VtznI00M+zBSSW5o5hOILAozhQSRnmlzhyi+Wq8bcgj8Kn2jKURDEMH5Qp54qua+4OJS1fRxqlsYt7RBs4ZeoJ4B+o4/KuWpG7ujphU5VymOsOq6YYF2faIFHliNRgsSOMn2/xpqaceVo1aT1R0FnpyW0RIRVeTDSY552gYz3qoLl1OWrJvYnWI4yMZ9VrTnuc/K3uKYyO4BGevvRzByCeSdo5PrkUczDlARfMBuPPX8KXOUoW1DyQVxn3xijnVh2E8oE8txnoRUcw+UFg28k5p81gUQ2kjg4pcxHLrcXkkAHj60rspoQM46ncKLhYb5r8cd6EwsL9oZRgjr0obLsgM7ZHBpE8o37QwJwCPpQ5C5QMzEjjikpCcew03LYyBjsM+tI05FYBcsBlhkZ6HtTuJxsJ9s2nkgHuaYJIQ3Qzz3HU1Nx2E+07h3ouJIPtA7tn/wDXU6lW0GmbAJznHOc9qWpNjR0zSZ9TeIROnzthQerYGWA99pz7+tcdbEKnodlLDupqehX2n/8ACPWC3VmsKXaRkeWFG3zGAGRyDjg8e/tXzeJqt6o+hoQUVy2Pn39o/Wrqyj0xbSxjuddHnzMt5cCCLy2iZpED4y+CI04zwF45rz0+ZHpRTSK3wwj8S+LrK7u7rVpNet2kWJjbOY7XAMSeWeN43puySRt3HjmsZQ1GppaHf/CzwVpvw58LeWLWa7v3WSS+urZZAY2BciMB+W2guA2ATjJwTVuPumLldjdLh8PeM/DDWMFhHdaLey3YVb2PMVx5jkmcruDMzbnGRjJkPtXOqjTsjXkdjW03wbZ6boOi3C3l5cafp7+Ta6dJdu0EcSnbGy4bJCheCzMNrP14x0y+HU5lo7FW+8D6X4uj1uy8YP8AbNO1qG2jvY0lVLSOSMMVMMgIdXcuHG056EdTSpwglqa3aRox69a6feLYWejXNslrarLcNLJ/x7QosYJbOS2EZSF9Qcg1Lgm9Bx33PH4/HPieb4oeJLE30Nv4XtLJbuWHesWUdJTJLuU/IVYoSD1Ck56g5vsdDRzlt8a9G8L21/JpdzZIl1Dcw2GvXchKnaoGIG2vmHMRO5n5Mmf4gKz5G2XbTU7a11jQPFWr3Or6bPd6porafdCW8bYUeMTbg28EOQjAn5RlQgyckZmpEejWhoLpcEz395p6afp+q3INrdOcSyTW8UbgLKRuMn7vcy9O56sSeY0VmuU2vCev6L4l8OW97IfK0fw1cPJbuVlmglsVRkEpIHzOUIba2Sjc9RXo0ZJbnFOLvZHjXiv4gabaeLvDd81hHeaBdm+i+z299Isl2JSxVykoygBVgGXksoXOMCt6ns7XsWrpWO78RfELSrXwNZeLLfQbq6XW4beGSy3mK+XZwLdT8vyRtvyCcHfnPzccPKp/CVBuO5R+B/x8u9T8GeJ1m0SNbjRppo77Q2ucyxKsbsiLMxG9jtWIDs0b56Zq4v2PmRUjznL/AB+8XwtpV3o2vavfJqc+m3er6dotkrySm4huWdmaZRuVVRFjGOMb85yK3hJ1GVFKCsfMvha68fftB+JtV8MabrWr6Dr2lWgN/M93IFW7+0bnmiWFkWIB4rcKm35cMeCtbSbp7IlzsfZ3w9/Y7+H+i+E9DvvFuhx/8JBattmnN9NPHczo5AkdJJZBvYguSpG0k424raN5RuzklNuVz0Twj8NNA8DaClvBafZZxPNO02ltKYJGaQMS43ECRsrlmGeuDxXHNcr1LcnI9UsngNtGf3auq5naJ8BSRhvmGATkex+ldtJRUOZnLLmcjyf4ieJbf4X2tzq9lYpNol5NHazwQTEPJgSo/ljgLgsrEsecN3rOTT1R3U4t6MxtAurfV/h3pXhez0qSAavbSi3vbVRDG0TKsu9WAJG0S55GS0Z6msoSi3aw2rLmPmH4tJD4N+NNhqUHiGy8Q3ttp0EN1dYxsRGRo4LnYysTtAzzlgRnAOK9SFnGxE4uVrI9P/Zxk1H4i+IoPGn9uXWq+GJEkkXT7GCU2Vs0JBERj+5JKS+QcMcKADkV50nefKkKp7zsme0fEP8AaKtvA3iDRLHTtLbWotTuHsc28i/6LOJFRjKBnaoLc5HHtXTKqoLVAqPNFSkzxzxT8Xrm60a50bxVqtsl3cXRv7HWkmnHKOGXyolQFYsfLz94E8mrpfv9UW7Udeh8qftEeJdZ8eeItO1w6TNBYQwBJLLTEJjaTLnzBGuRwpHToS396vWp0OVXZy1a3MtDze41bSfHHhWa3vme4Ntgo4WNJgo4Ton3uCMY78966owi1qebGUlfmOg8Iw6Ho2mSWWuWs2kpEywRxlIhlhhhuRFY5DKOeDnrzxS92Oxm027nquhxJpkdpbQ6RNDGIVd7xsxJJuT5TjjYCQ3Urg+maxlOJvCDbMHxV4o09Y4mGpy64Z2KqbcPGtu+0ErhsA7s4wMj3Brlk0zttyoot8KfFvxN1vTmgs7nTNCsVEitaxosXmqOWZmIzgbQAM/Tk15uIrU4RaZvTTmtD7G+DvgbxXPoBtNa8SXCWcczXCPpMkUVzct0O9thUIwB4B7j2r5StNSd0ehThJaM9A8QfDW8Oi2uleH9TuvDVp5zNIkEMcs8is5L75WJbaSW6fMSR81cj0NoVb3Me38QzWf9vWNxFcXC2m0i10+2EskiBcbQSQu5iPmLMc+3aI0veuzf4tUfHPx2/bK0rxRaX/hfWNJ8a+GdcYLZ3umm3s4S1vvy3LoZFJUDB6DPUjk+5TwsYR57icnT8yj+z98MdV+JUWtaj8P/ABd4l8GXFsVlCDLQ3khHyeY4YIWxyRkc9BXJUxEaOj1Iuqq1R966BL4vg+E+sW3iG4jOq2lr5a3GmSMs7hUxvO77rHGeDgZwCepcK7cbo8+nTSqWZ1PwU8VtrvgLQ55Y7hGNsimW7YtJIcfeJPJJxnn1r0MLieR6meJo2eh1tx4htobi7tGljW5jCuELgFg3Tj3wfyr1pVU1bucsYN2ZQubL7TeCy+XypoXMpbknIAH0rzZw6s6VUcdjOt9IsvB0Om2yyGKxtbfyo4GUYkb+Hluc8HjPOeTXO48upcZOorIw/EGmnWfD6GO0igkeRlQXIUFMEso4yOo7ZpX6nbSlZ2OIvvD+lz6jNfzohvVBmaCCBSQO5yepznHPepu2dDXvXHz+B9D13U4p4Z7i0mli8yO1wgLdiSMdBkE4PpzSleIJ2sit8MdO1LQvic2n6jdLqEVpFL5SImBG7FfmP+3t9jxnGK0pvXU5cVG6uj36/vY4baYxhZZiDiMNgnt+Fdvus8yEZOSR8PftT/GaztP7Jktb6bRddtnltruSOMvmM8FDyN2cDAHOQM+ldNGjd3Pcb9lT1PlOD4iXl9d6jffbUbSIUztC7ZdpPXY45bjoDxXsJOKsfPznzS5jhdc0p9Qgl1U21w1tMGTc+Uw/UE4XB+laRS6kykpk3hie98MxQtp11LavJjZI0RARgTyD24z1pSjBqxzKDc+Znsfws/ar17wP49S31DU5PE1tGFuoRfXz+ZkKQU3Y4B9D6V49XDq538/K7kvxt/aA1f4ja1pt7rFjb2tjbMbi2trS5minX5jtfzUKhmXPAK468GsJUI2sj0/rH7uyPor4bfFey1HwjpN5e6yNRjidJBZzALcLGqYI38BznBLNycV41XDSTuPD11KLTPaNMh8IfE2y2SW0unvAqwrfSOih3YZ2A7juPXggiuf2bejKjWnTlpqee2nh3Rvhd8Stc8WO1pcobFYrR1UGWbacuM9scDgYxXLVi4s7ayeIjGT0sdJq/wAX7nWfiz4f8PWFoVnuIPOdpZfMCJs3AhMYyTjk9Oa64wvTvE46ijQpprqdRaaroM081trV+suqF2+0JOCoBAJ+VRwQoHPYfjU0YzT1LlzWirHleqfEHwbq/ie80iLw5ezwWshEt/bqBbjByWARgMHPJI9sV60KFVrmtoZ168aXuvdmb4k+LXhe4nfSGupI/suDJBarLGIVboTtX5sjHTJGfevWpw5Vdnn+7fV3HeHo/BumeHU1jVdba8uLpWktY1zFOAOFUhsE7uCdw5Fc0p1JS0QRSbavoeXeLra+1a7Y3do8drOAIIrEhD06yOce3THQ8mvapRXKuY5qi5tIlvTvEH9taWsnlRSPZukEYuGBkVlHL9Dyf6V3QS2R5q0nynuMkhlcM43tjGW54z0P+e1esopHnuTuN8xtpB55/pWlkJth5pYknOD37mqTQIPNI5yKVwYvmE4wOBRcm1xRJyDycUritcN5OetNMLDzLtB7ilcpeYrTc464OMUIb02F849CM59f8+1MnmYol59qNwsO87igdtBfOHIzn2pXFsKsx47ZoDcd52TSQWDzQP8A9dUKwpk3Z9vzo2Hyi7/mA9P50lNi5EKMAdcd+apzY+VIAwOcHntQphYUENk7qTmw5LgW2gc5NLnYezAEcnJ49aaZKQofp7D1ptlWQ5Wwc5P50pRUkON0Ur9WhRp4mZpC24oRkMffj/Oa8qreErI9Cn70dTlL7VJbTUhJb20kpDGZgE27NwwctwuMljlyDz1q6c77Grh7upt2+pOA1w1w0xRCzRqAVPHY5OSPY11qbOKVOJpR6pJNIgiR5A2PmRSVHrlug/OtOe6sZOmlqXhKwP3vatImKWo4XDDJzjAzQS1qKLtxx296Q0L9rYc9vWjlTHzAL0g4B68Vagg5mP8AtrAj1qeRDasIb5u4xmny2MmKLwkdapIaHrfEcZBp2KFF+TgY4osTqL9tYdsZ71PIirsT7ew7A+9VyJCTAakeTg5A6jrScb7EXaZj61E7v58AbDAiVYzyR64zz/8AXrjnFp6HbCSa1G+HNRhgWcRGU25w26U5Unvz9P8AIrWDtuTOF9jZt9Zju4BLG26Nuh45/HpXQ4qS0OVxcWZ17p8U+5opHt5S2cqBg46dj+nWuWVLsdaqaGetxeeHPtkixLLFKUKmCIs2/oWbaMnI28n35pLmiipSjI1LfxO3lL5kLefu2sq4Pfrnofz/ADrZNtHO0jWF6uD6nt3rRRMGBvV5GTjpzTcSRPta/wCRTsFhwu1PfPt+NHKFgFyOOaWwWuKtyB3/ACpXYvZ6jxKM7gcH2oSNLCeflsZ49KLEtDhOpJ5qrBYDOOzYPrU7BtoL5o9eDRzMLDt+Dndik5MLAJc8880KTE4gJQAeefSjmYJXF8wEDPpRzNj5UiOYrLCyMOCODWNWHMaRk6b0MmDR3imf/SWWPkDauG5PTPpjFYwg0zqdfnjZo1YmEMSR5yAO/eulI4ZO7JPOAGScdqb0ZLQecMnH4475ouKwnmgjOPXpUtlWFMgwen1qdUOwjSqOh9RxT3DlGmUevT/P+NOyI94aJehDYPoKGwSvuIZwMjcTipRpyoUzDqCc/wCf8adxWQGT0bpxUXEo3E83B+91GKZTiBmIBw3WlcXKNFwSAdxPtjNMOUQ3GeAenNF7hyoT7Rz1A9zxSFyCG4bHUcD8qdxqIC5OBjG3OOnSlcbjca1yQpxj86Li5LCfaSR2zRcfKJ9qx2HvSux8o1rkAnAFFmQ4iG7O4nBxn16ipsUo3GveAeoprXRlcoz7YOCByDTsieW403iKvQ+wFIOQT7ZH05H0qXcfKM+0xFhxzVXJuMN1H7Z9TRcrdWA3ir1PI5x/I/59KSkNwPQ/hxaR3lpcF1+0Ws+QyYGY2XkZwSSCGPb868HG6vQ9bC+6dVp8UxvL22uFjNiigGV0LyO7YwxPTAVeuPTpjnxYWfxHqSfY8z8Z/Diw1zxHo+oRRWy6kRO/maja/wBpJAqKFDcOOcLnPzHcw7mmkk9DVSaWpGNE8Y6CbeG3udMXRnnM7XmjRfZsyvuUjyd2GQ7lYvuyCOB3rnqOxULSubet+J08PRJcaWtvqEzxKPslvP8ANNKTl1BAIR2D/L6k9hUKV0HI1ucJrXhCz8SSjxHb6vqmiy6xbSW0FwZNyWjZ8xnkiZ8/89FcHBGNoC54hRV7mnPbQ64G98BaLounQr/aEVqiRTTQuIi0aRvnCTM7kdFGCWIb7xqasuiIik2Ydh4r0nVIEj0/T5nstOu2fUbfUZGtl85fLYBVYbn2ho8dVwAAcGphfc2cU9CtqPx60HSvCd74ihjj1rQ79pp554oxNGADGnkLtyGI8x3JB+7G/HcWqqT1M3SsZGteALnRNd1PVX0yyjnsduoQXci/u2SSA28tvsOMsEJYgEjcFJwGACbsrm0HzHxr+0b4M8WfBiwsfCNhbLe6LDqI1O11RiJGvAm1I12FSU2KzI/UEkEDaRnooyhNXYTu1Y9C/Zg1dvH+o2/gfVbM2enaPohXUdKmaWC8lu3maOcspVcgBiGUc8qQQciorxSV4iirH2PpWnNNdS2i2Cx2cMhayuE4aXEaofMXJJwGPUY+VfUV48YSlqaKaTucBp+i63H4uvrHzNSs9KutVNu9hZskoePYY2fGxljUZy24jJJBAC5roipIuUo25ibXFg0xtVfxFfmaLTYmtLW+ubjykggY7drZQByEXex3EjngcE6pusuWRKs1c43Sbib4mfETQbbw1aajq3ha1vWvW1ydCIisqbJbdgVUyAkxyBlZgRuOSKnk9mmosUnyq502ufBvXtI+Ier+NvCtz9o1UGOUaBeyfZNOmnVDEocIf7khKkjG/BYHjGsW3ozLnbR11t8KbrWrHTPEPjPVriy8d6a8t1bvo90oktkkCqYlXlSpVQHXBVyoJOQMexQoq12cspyO58PweF9O8Sa1cadpG3WNOt0gu9RwglnQ5lEQKnPLMzYxgszHqSTc5Ri7GTjJnmnxr+LHhbU9D02aCe41E3IkjtLK1naB/MDqDK/qqMyqQeMyEHqKOeL0NoU3bU8K8TftS+MLKPStEt/DLvosmoLaHVbVSfJOMFH2kDcoBOcHK9gQawnShJbm1kkfT3h3xrZ+N7ubSoNds7hNOxLdwxFI/wC8HWVQW25V4ztznDc4Oa4E3BuLIUftGX8UfC2laF8FX8OXUdvcJfytDZ3M9oHhsmIZoZNoxhV2DuM55POD0RShC7Lpe/KzHfDDWrXxn8LfDuvwX5jTRyHa4hh8iBUjZopIlQ4ZAUBYA84ZDnpWcNXdEu6lyo+U/wBpzx54T+Il1pun/D2O4bUr63ne81SayZFmtZCrhkbaWYjaFHGApxwK6o1ORam920e/fsM/2vpHwDtbCw0qBbazmu4onkjEQuZ/NJLswJ3DPykgdVrGNX3rnnuL5tT2hNFmbXpbyazs9MScSs0hUMyzKcCVWyMFlPOOcDrVpc7sze7+FHxr+2n4c1HVtZ0nxvomp2dz4d1X/QpPIcMY5Yw7EHaeQ2CQ/ODjIr1qSVNWHP3oOLPl/S/Dl7q2vXFrHqksVrbQ5naaRmSNmJbb8w+78xwQOMnjBr01O6PGqRcXoY3iv4dRWIl1CS3MVwPkjbSYG3S54DYGQgyMluMZrRrS4lLmMTW7i+07w7JeJ/xNJbUY8ueZvNiHByOSVzg5HI75rkk22dMIJlTQv2hZNJ0m4lv5ZF1aYmB5ZG89Sq/6oBduPlUsMn/EVzNO4/hZ0VvrWjWjfbbK0GvPbD7Rc2V1AYjuBPzjf8qkgcYU9eTxUSWhpzX0PoL4UfGW/wDD3gGLVdLh0yW5vY3jistIu1a5g3MCpljCjoRjG0Dt718zjI67nrYaKtoez+M/FOj+D9J07UfHniHU9IfWUkkksdHvjNJFCg8xAfs8QIJIG7AYDJG4jmvKVNHoyV1qemeA/jTo3xA8Ip4w0vW1vo7e1KSWMzCF4rgryJS2GUdfm4z15GKym0nYwjR6Ifa6Z4o+IS6Xrd3/AMI1plpeRLHeW1gpumuYWH+rNwCp6HI2569KmUr7Ci+X3bnE+KvgfY+MdSur2GOC/wDE73QiMWtSLcyW9smQhjXZvXGVxsbnPXOaUq82uVHSpL7R1epraeF4razae60RtN8sPbxBY4rlnYAtvHzEArznnHr1rzaqnJ3ZcYxlH3T0bV9Uvtd8MRw2t01j9vUxm6tR5zxZJGUyOT06jHNdtGVlZnGqajJy7Efg3wLfeAtEmsbzxDqHiWZnDrLqHlh04wB8iqCOM85r02mo3RhzqctTM8WpfTW2p3EdmupuIo5IbMYXzHQEqpzgAcHnd65pRryvZnY6cFGyPRdG1X+27O0uYItokTbcBeDE2BlcnBOPYV6kJ861PDnFpjtbjuXLuqqpgG+JZG+V2xxk4qakTag+hkX0hfQ50eNZ5vlYxWuPlycEg+2TzxXOomvNaVzxP40Xo8M+P/B1vbXCWq6i7WLG6kbYYyrbndsHlfRiM5611RSsehKdqdzqb5LvwnpsWsw3Mf8AZ6wGOWYyjy9o+6wGO/AyT0xgDNcko80iaUufVnA3HxHvl8S6JrcH+jWcDKLtVTIZW6EnactjP5108nKrkVnzOx6P4y8V65DoM18s32MxybS0MZYlP4cZGcHPYetTTneVjSlTjY+NPin4Ah8aWtzcXOnveNDcef5ccZXfk5JXsDz3FfQUJRSOLEuUtEfPvjTwTp+kamttFcSCJMYjuGy0ZYccg4x+PGOa7ZyR5kYNR1IdKma20Z7J5rr7BHKSYUzh5AcD1B+tY8xnG6YzSbeLXLe6ktbZ/MGNySNjy1HOSfr2H6VLkxpu5W03wXp934oluNREU0lvEoMDXHyueudvU4449azlZ7lzu7FnXhJp+tCwn10X2nyOz7w5ndZD/CX5Kkf3QcetQoKRtK6pnR2Vhc+HPE014S50Yx741iYrF5gGduOi557VDgpaGPNJK8T0fxb8aL7RdC0e9tZiLaUofKmxGrEryQo5JGcbjzWH1ZSdjupVH7Nvqdj4S+O11rGmWttfaK/iTQSpVo2lw6Z4AR+SOec5rGpgoNEU8ZOzUjtW8KeJfEHjLw74q0nR4tMsoGNu0cs6eaFCnJYNyxPIBwG+YV47XsW4nqz9niqKit0XJvjNZ+EfiWLnX9KvNM0RLSS0hvYYCxDP1k57ZHJH416+Ep0qq1OXESq0XFb2OI0/TQNDvNS0rUCdRe6a7WRUM3mxbuN4B+Yc8hh+Ir6qjSioKJ8/XqyrVnN7M4X4s3OrnwtPqFno0V9rcAUs1uxTIP3jgAZB64IP49awrSp09LHZhYOcnc4/4N/EGOxWS6v9PP2pUcmGQjEbluTgnAGenfvilTpRnHmSOKVSVOq4nokXjqTxMpiltInQBnBj5kcduQMHjnNb+zTWpUKrN/wXDPcfao7Z54re85Il24V/uhieuOPekpezehjduqe/GUke/vXso4bDRJwe/wBDQw33DzO2aaHYPM57cUEuwgl3A9PeiwKIplwBn8KH5BqhRLVWVtSQEvHUDn8KVirIt6ZbtqF2sKc5yeDjoM1MnZFJNkBchiCcEf40020ZdbB5uQex9BzQrlB5vI7H3NVfoTYd5nvRoKwCTIHNGgxS+CMnn1o0AUSZPrTKsKJMHg496BaimT0yDSFYXccg5/8A1U7lWQZ4BB98UXuS7iq5x1x7ZoFZjt5J65qblpIC7HvgepoRXKAYjB3AewpshxtqOEhB64pXDWwq/vh5bk7WwDzXPWjzI2pSd7Ma8a2FyI9zFgMbnA+Ydc/zrjw+k7M7a13G0RiRRRfchjj5LYCgda9S6uedcnMrY68VLcRNsaHPXnA7mtE0ShSzAdMDpSuKwu9j159qdwsOWQ45FILCh88+nSncLDixPf8AOpTExm716Von3C2gu8565AHaq5kLlHK5HPb0zScgS7ih+vI+tFx2JBOQOTUg7jGl6Y9OtULdDd5JJzxWqehCF80huBg9s1m1zC1TM680kXCg27tbsXDMEOFccgjkH1zx3FYSpvodcKiW5YsYhZQCJCWUEkN061tC8VYym1JlhpSecY7ZFa3MGhBMcAAce/NJ2Y1psCvhw2ADjHTr1oVgdx6y/wD6qq4rCiXH49KQ7B5vbmizJFEw4Az9c96rUWoCXkkcAUg1HfaD64pBqOE/J5NJq4+ZoX7VkHn3p8thuQn2gjGSffFAQ13A3RGf5GgT3EN02R2ppMVw+1Mf4jihoLi/apCOCRS0Q7sX7W/rik7AkKbp84GaSsg1HC6fjkH3707Ieo77UynaRjHasuupauH2o8n0paEsUXJJAJwO+Keg99w+09Pf3qWgsL9p9x6Y60rAkNNzuPX/AAp30C2ov2nkHOPxositRPtAwTnn0NTa5OghuMqOevv2zRZhYDMM9ecmgfKIJfz/AK0g5UBuCRnOfQn0pPQpKw37RkY6cdqroFgM/v8ASp1E1qIZxjGegyKRfKrDTNlutGhNhPNAbqMUXQWYjXGc5OSfWkx8r6jTPyOenJpCs0J5w65H0zSKaEM3qaBco0z9ec+5oBxYwTZJJ49h0xTuSl3ATY7j0+lLmLSGi4GKLk21E+0Zzzn3pMdhpuAR1xSu0VYa04J6Z4ouKxGJge4yaomwnnKQM9qltMtRZ0GiWtv4hhGnOUt79MC3k6eZk5ZGAHIHLbiQQPYVx1ZOCujeMFLQ9J8J6VP4W8PTGUqs8dxJucsSjKMrn/Z9eh6e/Hh4irzHpUqTiVvFXnWlhdnz3hMwUyPggJlcDanQ5wVxnt0yTnw6jlFXPRp2b1PO77xJc6VbS+EtKaaS5N7ZXFvcxzK7eWZ4jNtBJOEVHyDnggZORl0a6ejNZ0z0FW0/xfMtrZ3AOnQFoIFtVZhHLE/ImwAQNyDC55555rrajM5dYPQyrO00Kxa8tLG60v7ehMNxB5eNroWWJXLEncDkBhycAgevLKCi/dOhOTWpo+G/C0GheH10WezngivJZ7qdVlQpEX3fLGQgHP4Hkkljmr5bLUwlqzM8SzR2ekLbC+u4YoJ0nedSks9vHgEBgME8jJPPA69q5Z/EdEUkhqaJHompTrY6ZDpVhdWyi6zAXZtmAr7t33gCAHOcbTwcVsm9ewRfvankvhL4OkXT+G9EklawiF/ei9nRJLO8knjeONNygDKMwOccpuAwCVrljBSn7xtOaSO1+JWk6hrvwuMFwLP/AISKGTzbmSFd0VvdBCCvzYyrAgZIAYDkc1rVg5KyM6coo4Pxp8Pbb4h+EvhwCA+taheSSzhot5keSKQySljkLGGUHcUIKqAoGQDzxTgrGjfU7Xw58JfDrfEbVvEdx4WaDXdHmWz0/XJ/N3TIEJdvlYBtx3BuOcAEnIA74qXs9TnqS7Hc+MPHOmaPr+k+Hhd2tjeXMifZbZcIZZdrNjG0jHGcA7sjuDQ+VWCnTclc+eLr49WvgT42a5qctvdaoZ4Vsd8e3yLF1PluZUJXEhleMMAzEBjyRgUOz2NZU21Zna+NNOv/AIjaNrOn3+mvHbWepWMtrd6wirJI4kDyhYkVjvK4VQFAwRk8nGMrbFRvsjwX4q/tQ32hfFHxB/wjMUGlHRbO0+zwPNta4DSQyJBHF8hI+5vHB2ySc4C1vGnCKuOa6M+lvA17cfE/wxLNqGjX/hpZLgxXpeQeZLFLBG5mEkRId8NGMnbtDN8u5QA0le5zuXLojzay/Y68SXvxGn8VWfxh1621WxaFLMpbGSKO0YSK0e+Q/vG27QG7bSW3FsjtVbmVkROV7Hu2peHvDHgy6vNb1nVXlnsraOK+e8YlXQAMpVSfly/K88EkDg4rlm7S1HGUpOyPMtI0Twl4m+Pdt4ltmMFnHp7w6fDez4tzdviR2UZ67YoW4J5bpk5CdSLehu7xWouneG/DmlW/gqK+0aO+vz4guVkumDy25j/eSM4L/JgoVI6jG7HNTzak8rkror6H8MtNuf2vPFMvh2IroN9oMU2r/ZSjWrXJlXYpVQArFIwSDkkL15or0nNc0Qc+SKTOkvPBtxa21xN8T/G076BZXiadpulROkcc+flUyuVDyyOrbCBtXG7AzgiVeUUpArSl+7OOuP2kfCnxUvNc+GngvRL/AMwxyQ2stlb7IZJlwwUg7QuR1LDAA7jBOllDYuMOWXM9zm/gR4O8f+MPG88l1osXgxfC0U8FnbX8DXJvoZV2orM23eV8lVk+fG4tgLniJQcx1KqjojpLL4i+LfhV8dYPDt8p074dXM0axWElkd0MsqmTzBLGGG0TFgVZ8MMbfdRbp7hOlGcOZbmD+0PqHiCLxBbWfhvxpeXlldQ3dnqNm5QGF3kwd7Mv7tMYA5+mM5Osa0b3LjDlV+pyfws/Z4u/D97az+KbGe48MlJh59vcm4SGQodjNsc7MA9wBhl9MHf6w5PQ4HFuWp4/4jRbrVb9bEGaJPPFuF24kjDcgDGGBGeR3I47n3KEuaOpz148skkeYeKPHE+jeHbyexubq0vD8triXLu7cAKW9AFz+Na88vkYqKUtTx7+z/HWrC4KyzFbyYvO1xsLlyRksScjjng8/pSunsKdRRehuah8CdQ1KCF7eAG4wJI5o+FJ7DBGcZ7deR+GbuNTUtzovDvwi8bP4wj1rxTZzXFiImuHSylhj3IucDyw4ON3Y/8A1q55voUld2R9NfAbxbpyaKZovDVvqGqT239n3qWd2Lb7CXkBZ5IZOH2rjnnHOODmvmsdSdz18JJwbUj3LxR8DPDEPijwtrFpeXl5pWgzPFe2omLbY3jZxsZQV2kkAj5cqcE9BXhqTgetKbnCzNvX/hR4Z8BSXWpjTJYNCvLcC5v7loxFpkDEF1jYHeQRgY5A2jHpWEqdSbuKnJMwY/2mfD+gtZ+EtEiutatrZPsVnbWVnJMpOF8qdpGO4KvAwp3d+2Kai4r3mKVKLkmtz0+6+LGmeBrfw/qHi6Job27j+y3k1mxlginxlIwWIO44POMep45FKKMqlGbTsdjd6vpHizwu99FBut7tGMcdxaksS3Gcd8n2Oc/hW6cJx1M6KnTduh5Lomt+JvC9zbWV1pmmL4XIMdnp9tHJDc4Uhi/OAMkkknp15zisOSzujsmlK6R7fY+MobltIsXRQt7D5m0zq8mQckcfeHuPWu2OIUY8rPKWHlFcw/VdV03SXnluZYYow6MoLhDk5HOW56Dt2qJTi1dGked7iWFyZrULbBrqKSQMxikzg9RzngcVtRnO2opxhLciXx0NY1SPTorW4jdZHSRnj+Ubc9S2OMj059e9drrLRMhUORcyH654kt9E8PTXHyrLErM0CpksRztB6e31rS6a0HCm5yPmfxd8YtH8T3dpFJpUttLNciNIL5d8UT78k5C9evcDjv1pyhK10dU5r2biz2DXI57fwUdDvjAbhoQsTDAWXChvlAJxtHp6dO9RG4YWLav0Od+E/htdOt72TUpIbu8uCJI0MOBEn90AgAnnv7fWtJzurIxacqjtselnQ2exuUjhWQzIuXcjOcY46gYrkgnF3ZvCVmfNnxI8J614c8QTbJJo9CuJUWZ3l3qsZI3AkYx7c969mjJSQp0+Z3ifJPirw4+s+KNQt7YS3loZvMje2fJRAeXOck44713e0S3POrb8qNG8srdvKtJD5iqNskaLhAfXgZJ9+taRalsckl7PRmJqdxe6TGbWCyWMSfJljhiMcEg9PxNW0ghJMXw74DvNb8Y6BcXGx4GlMRiUD527ED6k4PTIry8TNw1K+JNnqvxC/Z5uIfDVrquo3b6cYcgSX/zSSAEkEkZyMcZx+dcdDF8zsmepDDOpDU4GS1OneG47ac2s9tKzbg0omxnHzEhVC4HbGeR0r0ITl1OJ0+VW7HIeLNDmg0Oezm1OfVI4CfswaH7oPI7AY5+9mutVVcy5Xq+h6Z+ztqWl/wBhXltq5isbayJmia7YiIAc7S4757ZzXJiJ2V4nJTg1Oy2PpbRviF4O8W+N9Ih8EeIdOt7mc/Z7i1iudslwdgYjy3XOBggsPSvCqRUk3Jn00HGmlZHoXhix0iLw8+ia1o8Mk11MzQpM6SCVT/dOcdOwPT3rgp150Ze6zSSd/aS2Fm/Zq8OXWrK1kLvTHdW3vp9xsUNkcbCCvrxivXo5lVi9WeXUoUt2jyrxl+yN4smgvBY+JYI1BIjeZWZ2XBwhVcL14LZ/CvQnmcJK0kOnDl1gcJL+xZ408C6ZYzaX/wATi8uoy95bWcQj8uTHADM5JUZPTFengsfT5eU82rQc25vc4HUPB3if4e64tnrGl32lvJ/y0dSoPBA5BPFewqkaqsjinSlT1NTwkPEj6o0enTSGBnXzVjcALnjn9TXPLkRClK3Mtz6RFyrDcvI/+tXtM5GSBwzds9vekOw15QuB39+aaIYokxz1yPSkwirh5nHzdjnFBpewZDcdKpIW49mx7H6Vm5dAcLajrSWO5mSPcA5OMEYH5/41TlZDjC53Hh7QEt57i4D7oBayEsrZAJH95eOM556Y71wTra2Ov2fLE4qNWmcCEGfdwnlgnd9OOa7Yy908+3vDZdyMUb5XHBBHIPv6Vpe4AGwePftRYewB+5zjPY0E7ih8DpnBzQFrDg+Occ9KB2AynOeSCMUAAl5xnigdhwlz05oEtQE3IGaBLViiUZPI9KC0hwlHB9fSlcl9hTNnH50ykrh53ykcbakdmCTjjnNN7BZ9QabHXn2pJiuL5vPUZ7HpT3GtHcsy3LXtl5KoGnQfJnjP5D2FedNcsrnbCXMrMqR3gZynAcDLL6c+1dcKia1OaVPUlE3UHitdGYtdBRNnGe/tRYFGwvnds5zT2LtdCrL26Ci5ktxTL2PT1pltIXzxgnOc8ZoFZDllBZSDkelSCVwEnAyD05qxWATdOc49aQbB5v8A+qlcGr6h52McfSqTFsHn8nn8KdydxPOwOuKq47B52RjJ6UcxKWoomwPQZpNvoCsnqJ9o649PShNjsmL5+71qrkvQDMNwyfpVXFa4CYde9TcOWw7zgc+pPJppgxwlGTjp1p3BIPN+bI5x6UO9h2AyjPQE47VMbsmwCUEe+arULB5gJPA/OjUVgMgz0P0pisO84dxRrfQNBvm7T0OO1N3Emh3mDPA5PFCZVrIBOD+NFxRQhlUg9Md+KSuV7ovnDHoOlVdrcTt0E8/Hy9KW4rCmc9e3ripsFg8/BPGPaiwXE8/tjiqTGg8/04HtUNXHe+geeDxilygkBnxk4otYdrCG4IJHPpSYCi5A+hyaV+gMPPGelFhruL54OeKQ3qJ54A7fjQ1fYjlGm4HIP60rMtaCtc+46daA3Eaf39+f8/SkFhon64OM/rSZIG5xx6e9MaEFxzjOe/pSuOW4G5xwfpyKVrlPcb9pC/lSsOwn2nIPIo5SXFoabrIzz601HULsb9pBPOM+lNovoH2kcjgY7msxLUabgAe3rQVZCG6A+vr1/wA9qAT6DDcqec/j3oJaENzk47UrFWEN0DyT9KRKWoz7WCOvtTKshpuSOv1+tJiGfatx5OfrSADcjHJx9aHqUoWLWmXNs10I7uJmSUFAUJDIxxhhyAeRjnjk1hP3Vc1irux1vhrwyLLW7O4uruNLCUHyJ43+WVmDhFz23AE88Y4PpXlV691Y66dKzudfraa9p3ha51DTILe6u2Ec/wBlvXKxONv73JYDbz82BjGMV4s4vc9CMk3Y5jwj4o1PxHfXc+pi1XTPktLRbWUsJ2JyxRmbczIWaI4GM5OeoHHUfNGxvycjuVNb8H29rqN3rt3qd/anYiJFZ3gjNrmPy0Kt1EhRl4/iPUEcDmhDldzaMuY4H4L3XxJk+JPii28SapHfaLFPLZ2F7d6hGs09k4JLrHEMiRWQHJZSQMAdTXcpq1jKa6nrup+BItdhtDrHh61Fxcxx/aNVZ0il3rgIu5CHJBwQcnuBjNHKyOY6qB49OtZdQ+3loreIrbWrhYoxGqAYUg7Tkxgg9generd9DGzk9DJur+xXR9P8QQSzaMl1chlhuLUtLcllKqhU85LEMBxwD0BNYVIa3LSexsrFBo9ve30s/kxTzi8uHvFYb8RqpHJwAqx+mBweck0LRCvZ2MPSLyDRbDS21K/j02WaGLy7WSNbZCfLBCH5R0YOcAjnA5BGXydRt3KljrMt5qPik2+kJPqELfYBHMQIZpEVWCtkhSSHBU+hA9aLNGtkzyyfxBq/wfsrfXfEenKuvzWP2aKwspZJEWKLc0p5XqBklyvTGOwrOEPfuzoclJcqML9krX/EXjGC9tPHaPqt3b6pPPp8VpFPCmnsi73SdgApy0oAVvlIXgHFdsqkYy5DmqR7HqOt+GNL+Lbi4v7C3htdHkRft1hdBXWdNpeJHUqRtG8buPlPHWuapT5/eRqp8mhyGo+CrTxVo19qfh9GsrO1eO5sYLFFWPULaQwy5cMvzMZAcq3DADI+YNXHFSTNk2znPgZ8VvEH7QOs6xZ6npGjWRt4AblbZh5xfcoM4UL94MnBJI+VRniio2mS37NnG/F34P6ToHxGm+JHidNIj0qxCzXmmaSCpvFhd/M3ksP3oXazAAAgbck9ehNyjyjl+8V0fZPgfxXYeN/B8er6RaJLpep2y3lnLtKpOJBlTjAbHA5xgjBHFddK0VZnn1IO5H4y8XL4JsLiWaIm0CRx2qRhl2sFcnO3ogCgk4AwcVpJqOqFToynK/Y+dvhfawftKeIdR8Tay1wvhZb37ENNDt9lvp4QjCYFz9wSyTYjIwfLUlc8VxSl7SVjuqSjFWjufRt14dsPtNjG9i1vLC0jwtGF2EknPQYDFdx4x97rVTo8mpx87ejPK/jJ8IPF/wAZrHytB8UWug3Ni8kEbSWROyOWNCyODkNhSQOOknXKk1dOm6hrGryKx3Vpe+HPhh4ctNC0fStNsIfNggvbTRYVhSIzERedtG0sDIRlhk4yfeu6TVOFjCEXUbuc5r/w88H/ABj0seDPE2lyaxb6R5E0yWt5MI1mVGjDZUgqw+Y9QSQDzg441HTmNIz5Fodp4J+HHhb4TeEU0nwxpJ0jS7KZ7mVY45Z5mduWbLb3kY/KM84AAHAwNXC6MXOcmaOleMrHVIdQmgQxCyvHt/L+VXmIUNnGQRnOcEZ46c8n8NalOLvqcx4w8GeGdWutQv8AxHYtdAyhrbUEBMlsIl8xfKIGUILSfMOvTPQVjJe1NYub91HlGmaj/wALQ8eeI9KsYdP13Tms7cDVrYb0mRPNBjd9vEyl0cKMdj05PNKny7Ha6ltGe1fD7wpp9h4HfSraSG3jRp4pHtLZbco7Mc7lIILgFQSRhiM47VtRSucdSfLK58W/Gr9nHT/g9dW+rJrU11o00haSHU7XbcQFyfMKyKqR7R/dXHGcA17lGTWhMoe0hznxv4w0601jxXnwfHLNp1papLLavIf3EhyG2Bm2njGGIzkDOcZPecVSajFEz+FNT8JLJqepW9rbR3LRrBucvclw5YIUGQccZP05qeTl1MYpVFc6/wAN/GjUYXe31LQ7s2oAP2xrdnijPTcxj5xyRweMZPSj2iBQszpvFvxFHhy3eC3gurq6nZoyLDEz27jK5CFGCgjvjA5Nc85JnZBcvvHnnw6+IX/CG+KdQ1DWbzW9Vur+QW1/GZD9keIKCqOke0kYH04x7V5tek6iOhVNU0fWH7Jf7QejfF6+1fQtXW78O28MIW0mjmEMJhX/AFkfK4jBUDuOBjOa+dr4fk1Z1vEcsuU9d+J37OGheIXktFurmz0kCCOG2W/ujAFUnezqJChzuGCR1GR78d3sjvhNKPMel+DPgPYfDrQbKw06G1mdWXzrq6QyPIgJwmWJboWwM8Z4HSsp4epL3jlWJu2eYan8AtYk+Icdxa2OkadotlaE2c+n2CNqCurfukMki8KMnjHTIJ5zWPsnHc9F4hcqOygtfGdtpKW89tLc3rSy3N1HbGNVFuSMQo4wAcDIHJ564FKmmjOUlc8N8XfEDUfhvcarYQeHRMPEcMNrbxatqhguLeJwyhl8tiSCxOQjAjjPJrvpNdTRxcfePNvg98d9U+AHjHxBo2veHdY1/WZLURadY6cz3AbksqqmSyhsHqC3titXShJ3OarCUZp30On/AGafEHjP4rfEq61gXGp6XZSTTprWn6heMIoXPKKsIG6LYOu4gnJx3rGrGMHZEVaqekUfoFoN5bz2ghgKslsAm6JSUcbQQVJ6/nXp4dRnGx48+ZO55/4p0FdU8TxPEIotNCB7iIg+bIwf5e/QEHk55+lcmItGR69FupTsM+KWpaZpHhy/n2W/9oCLzliRlMrDH3sZGcE10UppovCpqWp8Q65rV/aRakutXH2rzpkMbxt5Uluxz8wXHy5zjOOxr0edcliHBzbNLxp8Ttf+IWk+D9GitZ4NR01hv1fTL7E7Rn73LqmSOCwXP3emAK5X7oKfs4OKPqT4ZXE2u/Z5TJI6QWO6W+MrAyyuQoAyBwdpPXg/UVhbW5im4/M9D0LUZ9UsdrottNbMYGh3hmBHHJHqAMVV+bQ0lHldjkviJ4NtvF1ncWOpQW9/bLGd0d1H93PcFSOhwf8ACuiDcDphPlR8veMPgY3w1gbX4PsmvxkpPHekhWsicfLsDHeh49enTvWqm6jOaVO/7w821e1hsrf+2YWE6XjmUoG+4R1wvb2HavQptxOKolU945DXRcX2jXd3bQBp1ICh48gHOSOCM/hWzmc0UkdB8KfCPicazpHiTRYITJbXsZWOYriQYyzbC3IGf84ryMZUvBxNowum0fYniCwHxB0ebRLDU7nTdemw15KluqlSy4Iw+MhfUDPFfN0p+xlc+gpNwh8jzrWf2eJdI8Jajp095bmVXEii4tgZJ2IwHTaSeT65xmvcpY1S0PP9g53l3PJfiHbRavb6do50pre4tbMR3tzdwsrHZjhBtUDpnPPXrXpKUWrnP7NxXs2RfCCz02+XS9CuU2Wct5BP5gTMYcyYBbse3XP1FcmKbcdDmjaE7H3DrPwr0bXrDTLsWFjPqEOyS2vWtIXdGGMNlgOOP4cda+d9+9menCa3Z578Qfhb4nsbrSNZvPFjaDaWEzIBpcTbpVdwdu07gD1G/wBD2q+W2rOp1ViI+yj0O1+GF9q1haXV2unPFazXxaJ9QuWkZoSAGMeM5yBnJq4826RxVI875Tu73WYX0+7isw88qkuBZlS8e7kcMev861eqIhRnBnyz8XPjn8SfAOptAdMuDHPcfZbRrUkh4wBl2KqdmPX2r0sFT6nZXo8kUzxXxl4t8WL4WtvHWrvLPp0bGKea53vdSLuPKlyPl3Y/AcV9LTrKOiPBlB14O3Q7LwT8ZdX+JeleHNK0/wAOTabpdsGlknuIWVmHZi4HJOelNq7ucHtoqPs7anOfCDx54pvrlNN1bypoE63M7MuBwSFYj5jz3H419hVSjE46MuZanul5qVvpVlBJJNGvnMAjSNtBB/oc15qbb0NZJRepm65rlho2nm8ur2OFF6CM72c9goz14q4yblZnPVSjqTeCdftPFukR6jaTCS3PXbgY9j1waVeXKdNCnzR5zdcRS7isioFB5OSDz61zqo2OVLmTkVVEm87JI3BBIfcR/MVvz8qMORpHK+KfFypbfZrG8hTUN/lFJM9SQD82CCMema4JVPeOiMW42Zx+m3ereFNbbUL/AFFZ7GVSv2RdxO/qxGTj1/wrrjVXKOEPePZpvEF5/wAIuX0BxNeTK8bQXUTIhDplHyTtAwSASVJ7GvKlU9865q0bGXpPi6wuLW0gE1teXjusTLaku3mZxnbnkZ4r0oS5kckoK1yGx8Tw6zrlzZbDbyxSNEy+SyDhiGIxnpgnvxiuly5EcsafPqdLHpFyUyyqhJ4BlUg/QgkH/P0rF4i2xt7C5dk8MXCDTyg8z7UzK21lJB4xgHkk1g8ZrqX9W0K/iXTTo2sSWsayEbRIin5m2kdTwM966KeIjPY5Z03F6HOPr1tHCGaQbsZKkgFR64/z1rZvqTqzDn8fWiyLHvWPfIqI7Nw5JAx255/X8KcG5FcqW51cVwkoG1lcjuDSfMipQutB8jKm0lhzwO9NSurGdnHcVXD9xmqtZDslsHmA9Onv607uwWTHRfvWPIyBmoczSNPqOfCAlmG0DOe1CdyHHUhF0hOA4OD1odxIQXsfmbc5A6nFHM9h21K76oiEHB2E4DDHNUtSGrDE1u3EDysxARSW45wKU3YtaoyNY8fwaRaRXUbFh5gB+YbgOcdCc5x0zWVvaBF2Nrw94t0nxDB5nnJsY7DIhwQfcH3rOdKUdjpjJM1pLNo7w20T+e+cRooyzemAOtKM5RJmkxtzDLZyeXMpikHVWHIrdTcjBqxXnu0tXEbOASRgYJ69+OKvUmw038W5gWAxxg/4UJMLIQahHgHzMqe/WtLSEmrjjqMKlS0qqCdpyw61FmgVmx6akJ/mSMleei8nA/Wsve6mvKkV01C5E5jkgcsybkVRkn6nt6Vtzq1ieXXQkbUZY2haWF445eAT0Bx6/hTi0zNxlctrI0iM4zsBwTn2zUXS0LUG1cC5IHcdQQaacULkkyTY20Oc7TwKTmkUqbRHI7RsQeGH8q0ilJXIkmhPtDUmkhK7Q1rg8dMCqVmTZiJcn1HpTsgTaD7QW5BGPpTsgeuognbP9BzT5VYgkWftz+FRdhceJ8fSquwv3F87j7vQ9Ki7Q4JMBOAO/NVdvUHZaB9oBzwaFcnQd5wHbjHemUkmLv49D6U0PlSE3nOM0PQycRQ4PBNCkx2QCVs9aOZhyoQy/N1wScUAL5hBxnr3oABJx69KAF83Hf8AGi4mkw3g/WkNJCGTr6VVxPsAkxwBjipeoJCeaR3plAZiM857cUCWjATdO9ADRL35OPSl1B7h5/Ix0qrgxPO4HNQAeeQcjn3pANM5IwOvSmkAfaDxzmkUthPtHy9TmgFsMNxjHI96TQoiC6OeDiosCeo03JGDnJplB9pI6nJ60WGlcT7UQMFvrQGw03JIIzjFAbjftRHJPWhjvYabsg9efXNKwnqN+1EgZJPuKLAtBpuSec/hmhjsM+0ttwDUlMQXefbPvRYQ37aRnmhLUqw37Xnv+Zqn2Fcab0r/ABEfSlboFxv2vkEnHuBS0WjGlcRrznGeam6Y7JDDeZHXHaizQtBBdkHOcD0qWg0E+2FSCG496L2KTbLekLHfXq2807wFlIjcJvzJ/CuByAfX6VlN2i2XCN3ZnrfhHRtY0yS60y/KX3lnzLSMEeW7ogxy3KqMr/Ccc/j85XleR6kIpI7vxFqd7bPZraQwuvmRiWeabZHtB+cRqMncF3ngfU9SMZSVrFpWMt7a2XVNMtlnXTbSRZZUiiZYy0jbpGcqBjpkkkA57knnhkrs2VzivFUz+PIx/wAIwY7n7JcnGoG6MJM0QwIj8vU5HzlSBggE5FJ2tY1gmtTlrfW7qDwf4jbx7p1ppPiK1by47jdE73sSAsJw6HmMDkqcFdrccgnGUTa12eswTLrHhGxttP1ieW6eHy4p/LBdZVXLO3TBGRwdvT3rZaRONq0zn7nR9VkdoPDUQtLu2n+zS3Ecnlxx25LSOFVt+MvkA45yD0BFccrm6kkdfoVrZaXHCqGWZ9wjjsoxvW3kIUswYjPAbk57nA7V1U9YnPNts4jV9bbTUsor2wintZnW0aFMyBFeaWHeFJ+VPmhxnAxkelZtWZvFXRr3fiC7uf7XjsLe0ubyST93BN/q1WJQJGA5y+/5cA4yE5GarnsiFCzOZudMvPCei69qF5dXU4vpEYpOyyvaHcQkm9QoO3DdfQc8CuXmbOlLmM++8LXms+Fo5dVll1tNPtQdOv4d73UjyAh1aLbkqQBujJyBkHIrXnaWhC3seQ/EfSPFXwm1nRZrLxTpWgSanf8AzXTaZHb7lI3SzzxiYGXJyCr4HA5yOag3J6nSrNHnFh+1P4l0W50b7ZrMepRafObG+s/s8cUcpl3FrmMxeZvXawYfdJO7PUGumcbxsYyaWh698QPG9loHha7n0Tx9FfWGrWsx8iwtfNvI1igkSORHUEorGKI4KDBGAcmuNr2aub0ddznv2e/hz400TVbTxLpWo2eleEraGO0ub1YhJeXaEITDENrDhwqsSwwQeMg1zuV3cyqSVzS+LfwC1zx94x1jUdX8U6iPDN3KZ4NH0WBUMgRDBLJMrFd3yqMlT8wAwp6nSVWUVZFwlfRHsvgvW9F0L4O6Xp3ha8vL600C2SytbG/MtvdShQFWPawVmIU4C45IA4PS41ZNe8c/s2p3ZneOrrxPpPgHwumkeIrSfV9NcRXFzdokjySeWAsfO4Fv3g75PXOBzftW7WNqcE20jO8D+Bo76xvby3vra/8ACN1bte6ZY6ZIXEV2GKeYBGc5AxyvQgHgilO+5m/dlyHofgnxfq3iLw3qviC5gukms7qeCEMd8UsS7RmMJndlkGCM8k44zWkJza1MatNKVjb0LxnLqGpHTzZpZx2sEtzcPtJe3Y4KIOzMVY5IPJVunFdNKuo7kVKKSTN2y1uC6e4v7ww6SsJZXildC7LtBDOQTt4529sV0RqwqMw5HFnnWvfGrT/DENndWtzbS4803lm8hUx25lkSOYAj5jvXbt6nd9DUylCMjdUm4u52cHie51TxDbpaSzfYLeN5b0/Y3USFgNqoxXB2kNkg/h6Z+2fNZGfJaNjxH9oH9o3wyZ28J2iarL4gi5t7nS8ZVsBtv31JV03A46YwRXVUcZxtLc6IUeTU838LftDXvxY1GX4b2kmoTSazEgstWklCtbsoUurJtII3AgnORk9eK8+b5VaJafI7n2V4f0jTPA/hzT9JgghtY7W3wqwRCOMbQAScAAZJ74ySa1pxSVmcbbnI8QsvjFZ+DfjFa6dc6jZS+HPEFlc3yzxqVaGeIBGUlnJAIjlOcDBA645FT1ujpnD3T5v/AGofiXo+o6zc22k63qXiHS5PMSX7bnyYB8oUREMN45I3YLDA5INetQi0KdTkp2Plnw3bWmhXd5calHG+ozys6R+aZXEewDcPlIBznjPfBIxXoN2VzyOX2jucRD4qvfE/jHTNMnmumhN44gNw+DGuSSrBeCCT0HGR0rF1ObQ1nHlWh6ld/E6DQ38i6it/JASCLbBt3FByMvGRltwOfSsZOxdOFlc8+1u61O/8RumiWSW0UwE8q24BTBGCQAMLznjjOOnNYuRrKXQ6fTdEsYLqwuryaGOe6tEFxcyMqoGUAsWx0IwMYOevTvhLVXKWx9d/s7fCTQ9X0uPxBDNaz243WkUdi7RbyRkP5wJAXqeMk8c18vja1nZnfh6alqz2bxxpV7418NvC1jeWV3oiPbW32O5Aij2qBGzM/wAsjYwcHBGffNeNKrK+h7dCnFNwfU09O/aOtvBlx4U8KeKp5f7a1ddq3U4AjEgAJQlQADg5XqD/AHq76dWo1Y86rg4pOTNTW/izpmk+LBp9/DeaXqOpH7Faxzsr+Ym7GQBlVJLD7x6EknFQ53dmVGmuTmeyOf8AEHwh8QabJp9r4Rlk0iHz1u7syXrx8AkkMYwUbJOCCDwK5ZRdjojVhOOp5F+1N4e8T6j4Rl114tN/tLQmZoru3lYFCjBkWGJkxIRkZzx+db4e7dpbHoQ5JUmkQfsXPrXxGu9a8beK5l1Wa0REty9oYtvBP3TGFBGD0c/fzgA864mUY6RPE53VqcvY+j/CtjYaXqF8ttsludXZ7/ZawYBUADO9chjgeorz4qUnc6JuOzJ7HUmsvFwt/DdlPPZWykzpalYYFuHPSXOO3JIDHnGO1d8Jzg9DKcYSjqXPi1aTXHh6JobZbm6dR50Ksdkij7wZhyQOTzjPtU4qT9nc6svkoXiedtfLD4CYXV9HNqUUjW8rGIzSyE4YbVGWBw20AdAPatMNeVNM6JRSkzxH4lXmh+K7GLwjHfafbXM06rIJ4J0WSQj+/wCUV4zyCQeK7pz5YmUPdTPZvgf8ENG017OXUJW1C5Rt1tPBGPJIUFW+YkttPPYZ2n1rKM/aHlVF1PcbqGw8K2VpstktreRvs7iKHO0AHaQB0Hv+ldUYmMW0zkfF6XngfRnudGjMk3mCYRNIdsnzAnIYjqM96rlsz0Ie+rmJr/jeKzTUprx1VpYduRIdqgrnGMc/z4rphBtDjGzPE/GPxIsvHvw8ilvbdTDA0lnDJauOChADk9MHp7fhXbSos5vapOUTwu91qyvpWto4TJDGPmbO5AOh7de1dT91HFe5m2GrvNdtb2Vv5yZDKBg57Ac9/wA8VlexDj7x0nwj0rxf4n+MemWU01rY2ltKLobrgksqnDRbUYg56/MMV42MmnF3OttpJI+ofjBonitfFljrGg+ILOwhdBby6fcwoWl2853B1PJ/hAP0rwbqx7UPepcvY9NW3uPFOgQPrkdxYamkQlWfTZWdJMg42hQGOB1BX86a945Kc3Bnnl54OGu+G7rQLrT90k2oAOtxG4WaE855HykDv+tawqSpvQ6JvmV0ZcnwMsPCusRXGkRI9mbZYGtXJwFHG4E9+epGa9WnjIyXLI86vhOa0o7lr4ieLbnwvo2k6pp0lzLLbFH8qwuflkKkBkJ6Yx3IOK5Hh5OTkj0aahKlyy3Oh0L43ReN3ksxayy20kQkM0uCIgwxtIBz1yOg4BNKVOS0ZxRcISshfGvxj0f4a+H5YNUX7NZpEsNlJZhncqRgZ4+XuSfpzXTh6PPodEacYe+zx7wh+1RaX9ydJ02PUX1O0gleS6EImiKqOCPmyzHj/Guv6k4yuc/1iLlynzv8Tfjl8S/iJrdykc0i6QHZFjitlRouAMOh5z3yTnnsK9mlSionNiMXZ+yRxWna7L4js59G17VL2Zbt444rZrpU2gMOEUnuSc4HFCgo6o86VaVLSWzPpj4b+B/Evg1Z3L28sAZYILeWcsHjxy+8Z5x7dRWDqyi7EU6MZPnR5Y+t6wlzLc3Kwx3bD9zcSOD9Aq4x+fp+f6V7NSjY+UjWlHYxdT8c6tql5DHf6k9/JajClmOV9Bkk560o4eKZP1lyfoZWs/EGW4smivpTJsfB2NjbxjHOaJUYxd0RKs5OzO7/AGdviZZaBqeqafcROIr1BNHIxJ2uuBjBIGME9j2rixVHmjofQYOvBU3B7nqs/jS0ivbmV7uWdpUASNTtSNe/Hc5PXNedTpNsuVRKHKtzpNFuJte8MT3OnpNckqduxSxTnG7jceOuTgcVnXVtDVJuNzM8NaDey+JLrSZmEl5cSqFMxGGbbnIVRkZyvA9a816bnTTtJHWaZ4NTQtejj1RLuIfMiNCixnuDnz8xsvIBBGcdCM8kZrYykmpFHXNU1i4uLECLUTcadI72/wBptkjhKAnBeCNmDMoC8nAwBxnmkrSlbqTUuo8x41oGkWugtetZefNdyztmZo2hAjyCpKZI7nB468V69GPLuck5Pl0PYvhNZ6pf6jBcSWzS6buJLujzKAGAYgBTk5A4PoR9McXVSWh24aNlaR6jq6ta2evXVvbTyLZzh1jP7kyRgKZNpOOFBJHA6/xZ48P2zXvM3jHRml8KoC+jXcU9y17eW80kR86NgFVnyrgHqu3HKnoetcc6jmzqUbQ5mZnxf8SeHrHwuZfEAdrh0aN4LaXZcXGcx4Xac9T6nv8AQdWGk1KyPKrST2PmTQorzWbg3Ly/ZbOARFhMSS27rk5AA45OMDNfTN8sNTlipNmd8RIY9OmjCXaXtvMRMFQDyIo2I5DZy3RugHsT0rTC1FfU5MQ5Jlz4c+ONVs9GhjubaS+M6Ge2UcNsz1bA/HoOPzruqJWuXRqN6noHi7xfLpy2nkxghIhNJ5jYRcDpjOWOAxrz4fEaVZX1ZL8O/EB8Q6XdXWoBoo7eTyWmTCjJ5GOuOCP04FTWqch10qMZRuddFHbWXmNNKyIzfJuO4n6ccVy/WG9EN0OVkEWrRG4mEJBjYYGB8wPQkj8q2jK8bslrlIJ9XSSZY2DAHkH07fzqot9DJLqzKuDeTwyT2UEtxGoZisS+YcAHj5c4PB4PNbKqupnySOMt/iDdWsEURsZkluTKZJZFP7oDoNvuCOvUg8dcnOpbA2kGj+PTZ6KI72YXAjbbhwNwOTxwBjPHA9aLPoGjQ7UfEazW00NtKZJScCMfKGYkEgH6fzp+pm99ChocNz4lt7y/k0mWdHOy2S5R1DOGOF54Y5XgL37VLnGGxqotnV/DzwJrvjO8tYra0NlYoDPOBhCyK6nZ1+QEHBO05yetYVcWrHTTo21Z9H6R4U03RZI53gY38ZAieA8LkcYBPONuMnJ46CvMeIctjq9mjn/HPhdtVuoLxrrY+5IpQPlzhsE57Hbg855H5bU69jGdK5gaz4GtU3xPPcswAXzgwCg9ATtU8HgdRyeuemyxFmZOjdHHax8O9Q0MXCC8aOXzD5duX3FkGDkIQT65O7t3NejTxEWck6Mlscpc2OoRMiNKYbu5JFvH5pDt1ydueehz14B5rpVaDM40mtzb0vwtqGqRIPtKS26sN7lyGQkEADaenXuOlc9TERWx0Qw73NvUvClxpFhBu1LdAgymGKOXJ9idwyO5rmVdzRs6ajuXdA8WWd1CVluGaWLFsJJMMHdcKTgAHrjr69655t30OmMYpXRDP4h0+604pLegPGx+d4+VHY4yPTHX8K2pqaWpzylG5Xu/Fq29gltbB5UVeZ1XuOOep7ev0rdU5byMnPojQ0m9lt4S0xL+cC43gJx0GAST+g61hW02NoO25I/iOCdH8hHlKDLsFG1PbJ5z071zRbXxGySZoxQW1/ZNdXIaHcBlThSq45Pf19Kv2zTshOjcoXWvaTaRzw+auxQFE5YHDnOAMcduTj2ArWLqT2MWoR3OfudTjezS5sC0paTy1hDnLYByeQTnBHr07V0qFRbmDcXsc1rHjKWwm8rztiCRFaQ87jjJA9STxXVCm2rnNUqJOxHbfFJ7IvHfwbrhSpWKLncO5z/+ut1TTMPaJbnV+G/GWm+Mb67i01nzEFZUkXazKR/T+tZ1Iey1ZrTaqbHSLEyyIrlU3c8n2/w5rllVvsdKpPdlgWDG1kYyKDu+ViwxisPbO9ma+wurlP8As6+Vd63EWwjIYjv/AJx+dbKvHYxVDQLS2nluJF8xdsZ6D9O/PNXKpZGcaV2WBptzvaNZI2ZuRj+EcD19efWs41tTZ4cqww3ZdoG2tLHIN+44449vrWnOjJU7D5IZ4SisQ7btvHpjrRzdjNwaYSzC3Q7iAcD5fUn/ADirSfUHYQXACB3+QNgDccZ+mabvHZEJKTJbjFpEryzKqsdvJ7+lJSk9inBR3KsusabCAWvYtpO0sOQOO5rRRk+hDlBdR7anZIjyfa43iHV89P8AP9am0r2sV7trkcOrWtw5WOdJDgkgGrcXFXZCak7Ivi2me3EiRP5bKSGxxgVz+0jfc0dKT6EaqwxnOD0PateaNhKBLbwS3UhSJC7gkEKOlZ+0ii1Td7EVwskGfNQp2yRirhJMyqRlESNHnYCNGYnsBTc0gjGTGOWikKMCrKSCD60+ZNXQNNCZPTrU3SK5XYBz2P5Um0uolFiM2OpPrn0pRkhKLW6EJODzVcyBxY3fyRQ2KzAsdw659KSY+VjC5x9KXUBrSfKME89qYLawxpACe47UAtBu/mk0Sk7iGX8Pekh7jRLnPvTdrDV0J5mT1qShpfcCT3piY1pMn696F5ha43zO/P50WKSYwyYpCaYnmHHYUmUnYY0mBwcEUIaIzLg55P0pjGGXJJJFIVmX9D0a78R6lFYWK7p5OMk4VBjkk9v8isKlRQ1ZVOPO9DrNb8DWOmxadpxvFg1Z9z3EjufLUY6YwOABwc8/iK8xYu89DvWGLukaZo0fhe1aGKKe7uYWZ5J1Pz/MSR0+UABAMep9ayqYmTlY1jQitzI8TaxpWs6FPdWsSW4a4MrzBM5wm0IpGBg7S3X1HbNbUqj3ZNSiraGHpPhPUNTmiLxta20iGVZ5AdrKD29Sew9jXXPERijhjRdzuD8MtLtbqa7mus6bDGpKFvmZlPznI6DA9O5rz3i7vQ7I4cvWenWl2hmsrK0s7e4j3wmaD5QqFgHOPUkDPJwc5rCWJlexvGikc4vh7SNe1GSW2vrizk8xYoLd4grM+GbqM9duBj15z0Ojrtx94l0rPQ9JsYpZNINjPvs5JmLNMzt5yDK5+bOfn+Q9sBl4POPErVFc6owSWpnaxqd5P4Uvde1DTryTUdMuLi4t9PtoQSVIkijQDJ3FlbeV+98w9ADjzF8qR574G8d6j8WPDNl4ntrHU9G1DRGkj+x3dvtS6VXKYQBvm+7gjn7p56ik5J7GqSR1+meD9Uj8R65qdzcMtm8kkQsoiHRl2EuwwRtY5dcYOGCk5xiuVyZo5K2hw+t/D7T/ABHc6naeIJJ/s0sEEDMYYpYszs6weSvJ80MzqGAG4PjAwMEeZsraNz3/AEnQ7e30XT9Osr5le3jgie6YDzLkIgILEc5YDk5/MV3uzVkee2+a7OQ1MG71K90TR/t9o9vNHHdXy2yxbehYxyOMEuCc4Dfe6r25ZJR0Zuk2ri3/AI5svDGrwaF4gWOOfUmY2PkzjY+EkLbgfuLti4JGMkjtTimkVyOWqOa8TQP4gso59Aby3mmMOWk2rOIZdnkjCE7SXILDrt9gTzNy5rGsGo7nP6d4B+IujRXVjJ4i08a3NNcX7alp9mFijR18xreJGIZj5uMEuAAScDAWtEu5V03czn0Dx7da1BrM3ijSfD39pizjTQ4wJVIW5lYx7cYBKyBdwJPt/EHKFgco9Da8TQw6tb2cmhNeT6mt1cy+RM8yebnd8sjx4DYyQMsNowN2Qc8UpuMrI3jFJXZS8I/AW+8T3t1rWsaiZtWliS3gstUtjObBFk3eYhaRuSuDtfI5XPv3UVKW5y1aiWx1/hr4IaP8MPhnd6bo1pZXe24nvrq71grm8uMkTSOioVUFU4VFAHGAMV21IO3umEJ3ep4f4v8AGXhPwXoWoad4a0Ez3kstpIkUNg8bLDI0ZL7jGTOpJBwcHB79RxSg2rSO6N1qe7/DXxBm2t9PlieyaWC18i1iUeeEkAzKQNnlgE/MWXduzkDgVjTp3lY5Kt1qeheI9NuZ1TT7NrdfOjlj+0zKJHSVl+8UOM9ycEZx+fdOjZoxp1LO6PnTXbr4d/sv6vPdG2SC8vblWk1W9uUkeZTIFl3NtLYGQxCgDp05NcdSnOTskelFuauz5e+Kn7WB+KPimH4f6cbPRfC1yyXPm3tou9Jd7tHPHKZVBzGEXnaAcjPc7+xcIbDcoR23N74ujTPhx4RdtK+I00nxAlUaxDq9lMtqLy0li2SQNGjFXCmGblOA/wB7BOThGFVrVFRUX7z3Pqj9m/VdDj+B1h9k8QWsuneUfMvrbZbpLJInmL5m3O2RVZFYDJDK3FSpyhozlnHmncTwE2n+OfHGs69D4T8Q/bUu3WV2aOO3jkiRoT5Zfa4LDaCM4+VWGMEnRU3LUqs4xS1PY/DWh2uhXd3qF1bSW1/f5Z7UPvGRhck4ALEBRkdgM9yeuhTjDc4JzbehzXh/wpbWnxAvtKbQbaxt7S2gkt9RkuFle8iVjuUxklvl4yzHqRwc0pUbzvc2lUfIkiPwR8SrPVPFnjC2udSt0h8P3Rt7a3t7uOQTRPAkgJUAHKssgGT/AHh1FdS9nAmcXyqx454B0vw9D8etZ8cWZ1DXdB1aBwbr+yfMXT5wN5UugzkAfe2g8AZOc1E7VHdG85OyO0/Z4u/BFtr2sWvha2uZjd3f9oxaubZxDcxyZLRo7j5Apz8hOc4xniuGnJe0syKifLc6r4o+O7e18SWmh3kp0qw1WxlNnqlqSbiaYYxEmUZVJJBG7OeRiu2fLzaBShbU/P34j+I9TPiVpPEkniC5bdttjr1qIbtUK4XKIqrkEY3ABW2k8ZwPQpRi7NCrTszi/CXhHVvEn2hL+0vdSiEo2CNG/cHJCncM7WI46jPPrW8qqp7nFK89EWfiJ8H9b+HMWma1rUCaUZY3ktY5biMy7Ry3mKAxXgjII6g4FTGt7RmnspQVzwjxT4WutaaDV7a7nktp5Cg8mGNTGyt0UrtyoxgHrjORmtHZC0loc5o+lXd9fXcN8rSJZLjbIW3nAwvfOAAMYrNtEpPY7PwdrHh+6kgEcDCfP2WXyd6hJThEJzycknAye+aztcOV9TuvCPhp9e/tLwst1a6hcWV18kEEP7ws5ygdjkdflGRxznpXJVfKaLoj6q8J+MNW+FXgB9Y0/wCEXiG5msvNttXgOyNbSNQAfIKu4Y453BQDg88V4FSnTqzs2etQcYu0iDQ/2zE8Z+GtG8LzWUWnJqSSpdXl/LKMlnIBXKEZGVXhiMgiuWrQUFdHTTnao5Hi/wAa/AWoeNINO8PeD/CS63faddFhrNlcyTXpBJ3eZgqrDIzvIONpGRzWmHqxs7nVVklFpdT2zxxdajH8NfCOhaxC+peILQmO7mli3X0JaPaTKsUpO7B3b+eATjrXk1H+8uRhoWpNS3Poj4aeL7vUXsNGmuo9M0rTbZElkls5VmuZw2AsbvwyEAFsruyeD6OFVPRnHVoOC0PKP2/dMTxF4Bhks7wzX1veCOL7KwKopUlg4VcgnA6nAz+foUuW9mddFWpPuXf2cPjANf8Ahtpmj68lxoclrAYJ47Gzja3kUAKrmXaU5XnBwciuHFRUJHLSg+ZtbnsV38U9P0K78NWOk2V7d2V5hLVbS2ZhLGqkbiVT5VBCgnnjHFXSnFNFui5Jt7l7TfjH4a0u50fT7uy1OyXWJ5o0luLRhtmUksrBVBxgE7iMYGTivWi6b1OOdCaV0dhb6lZeJERtKuI9RtI8pI0RGzB7/lyMcGuerBSVhUpum1c+WtB0PVdW+LeoWa6XbT6LJPcTRJJC8LIyn5XiO8xuAeSGiHPRj0rSlFRgkj0q83pYwP2lPh/qur+FdMbQdAe3t45lnmsbRPKup5AOJC0fTCjbjpnJ9iT10OqnZ0nfc9k/Z/lkutPhF1HLot5DZQRy6NcEeZA2DuBQ/N1OdzdSSRRCNkeRN2fKz0e81u2huLa0eURW0bbizKwBIycjPvgf5FdcC1S0ucX4k8RyeKHurMyx2tvuEEcO4ZZWxh/b0rpjG4+ZU9z5k+Ol9qVxLPpdhqEOjQwqDLLvk3x7eQFwMHPTBI717eHpJoznPl1PA/A3xamTRZNKVE1W6kvpR/Z0StHcoC3J2qWABz6HHPpXfyxgtT52c5qq2+p6Z4TgstKvlt721UvNyIgnDOOWGSvOB7dvavHqTTloejCLsmZeu3aRWgeINbvFIRGFXDZOccnp3/zxWEn7pva7sdl4f8R2/h+bQNb08zy6zYxRrqBukWJnO7OxSBnG07dx5Oa+JzCvJT5Ue5RoL2TlM+xJrix+36XY6jYube7h+0mRj/qXYBlwRycdD9RRh78l5GXM7XiXfh34nj8T6vdaO0y3z6XISJ5yVkCnpgAANjpn+ddkEceI/dml4u1bSvDtnDbXF/GdXuZGNtFMRvkkwTtX6V0uEZR1NcK5Skm9jzvQ/iJFq5tPtEqRQxtJBPAgHBB2gsxwMYycD+lYpez6HY5JS0OE8a3NhBpV/ZRzLZOspACjaGQnJwcEAnnBweTXXQqyhLXYJU4/EeUfDnT/APhDvivIE1ye9sNRtGlW1nuN3kyrwASFXfwxO36mvbmoVYaHhV4unVUuhW8XSXOrR6zpeoXSS3durKNj7RjGV+Tn8hjrWdKDhax2yqX0ufPfhh77wX44vhNszqUIVPKVk2xMnIUg4/TtXuq04nhVFKM1Jdy74M8c2/gbxbcrp7NqWkygKhus/upTncAc4B6jJ/pTUFJWRFWXLLnZnePbCXWfFUXiTTbJHvoixNnaLkMCQc5XjIrRUWrXCpVhiIWPb/2afinrniPVm07WLZ1WDew/cZZR0xktgfw/w1jiaClrE5KVadKfK9jy3xpdzy3v2WSSCcw/MskSjGSe/TB9QK++ifKVJe/ZHGreTTPPLAdu/GA2CMjg9+DkGrTNIx1Harokn9l/bNSnmiYsUigjTrgghufr+mKzcuaVhVIuLMLQ9UOn61E0bmN0fIKKR2rXkUtzWjVaZ6WPE811axRiVwgOdwb88muVUUnob+3dzs/CfxOvPD8kq6bc/ZDNA1tNPFbo8oiz8wUkcE45wRkZ9awqYVTVztoYp83K9j7W+G+rWfxF8N2+p6Ndx3l0AADI+JTKqkESqUBUHOMJgcDHWvkcVTlTmz6OMo8t4mdqF7afGC38R6DqNlJp17YyL5E14GUh8lGZQ642ZAIHTJHrk8LlYS9/U4rxroWm/COxkuJYWsHLwS2/lo7S283llZEbYuFByzdeTj5fS6Uuadzkr1LQseF/Dr4qfY/Ns01EyQS3DG7t5WjRY5hvBZUOQxwBgKPTjBGfV52hRtKmdx4f8W+K9U8DjSLuN9Cu4LT7ZY3+nhpZ9yf6yJ9j7QwUDhiAffpXLV8zsp+9DzPYfA1lqU/hhr3UIzeeIGu45leZSWOIvLZMqMZKgkI4XnrnFeZOaehv7PaxreHPCOseDdU13xBY60brTdSshOum6iS5huwBltq8lW2AYBwMkCsoyV7E1PdpNHzZ8SPG15rerDV9bhh8Rf2OxCadHZyWwlJlO+N5SobCktwfQjqa9WhBXueRzcq1OW0X4qxfa3t5obfUXu4zFb6fAmYonf5UQBh/AecEdVXrXpO8nYhamB448f3Wo6jdwaxZG7uG/dxIJpBvmJKYAQjBG3v0x0xmuqlS5Xc5pLmdmdd4DvdUtNXtdSkleyjiiMcVsko+dFGHQdc85GTgk+9dc9rFxhy7FL4g+LksQ1wd0lxqbop3t0BJwIxnpzkkZPGO9Z0YJs5602tBPhB44b/hJbyK91OEGGEIocs7B+ekeOcHqeB79q1r4dNXR14au7cp73LepqmjLcrctJeRttMShh5itkEDcOSNrD1Ga8OcORnqp86Oq0r4badZaRcaxHLPbyXADPFNIdiqRkHuS3J78ccClGd9DOrC0Tlv7NivLwwrI7Su4RGt4DIykfxMAwIGOOn5V0c/KjnjFtGnZXVz4V1A31pFDrsGnSrZ3LQFY5fMbGVLAc+6FuTxtOAa5ZSaR1wimjX+J3hPw/pul4kRWtWuhqEVq5DqHdF5Kk7eDnhhjpnOailVaMalNN2MPw58DorvXBa37PeS3MXnmJdyldzYd1wG+6TxwqjccE7eLliWmNUU0aulfs8W80utW1tIUmhmU2ty8RCxSKBgjcpaXjqS5HDcA9YeIci1RSWp7DqGi2enaZp6eQsWoLAgmv7dADKcDcQRnClhkjgcDpxXLOpJmsYxL9vYTaVBdyRwG2kmClljAVWJY8k475x6gcCudxk9bmnKLpLxXhuVvGRzC4XZJz93BDAEdiAQR379auLtoJoyvE+oWlhJFLHII0bPTdncPQdRx06dvpWkWSjItPF9veXsFtDbrE8xEZCoufrxz6ZJx71tGLkU7WOT8ZeIFlvJHWNYZocxo74jQllA+Y8E/Qn655FdtOmzhmzzzX9Psl0iz1CS2ee8SRfmjkCrnJAY7gNoK/3cc44ArqhGSdjCTUUcUvxVh0hNrXKpdP8AL5IbdJxg5B6nnNdEaDmyXiFGJwi/GO/8Q6/PZSyuNPnkaElhuZV5+YkcFsEdz7e/fHBxSPL+tyk9TpvDvi1TaSWVtK6wR8ptfkHOGyRyB971PXmuWth1DU7qddz902tB8F6l4rvr+Wa7t7eCCNWSSDkMxB4Ppwp9T0+tL2sFoa+yk1cl8MPPJrcenpJGbwsVUpnLLnJJA6cdzwKdSacbmdKk3uejaFZS30IvZbi5tUhleOOOWNoiwBxv+bBIJ6cHP615dStpsegoWK48T6To8d1YxGKS4XJMjqpz7FgM9cH8/eohRnLUftIrQzb/AMeyzabEGzO5faArfMD/AL2Djg9vw5qnRcXdh7S+h5Z4h1zVZdXlJg2R3LtuRWKoWXgcZ6jPX/a57V7GGcEtTyMQpt6GA/ii/wBMv5kPn21xA+zdhkZOfQj9COa9WMIT0PPlUnBXNbTPEB13UJBc5c21s8mFdYkCquSCVI9M4H5daU6SgrImE3N3Z1PgnxXZ6n42gnttFDzbZUhi86R2PyEgn5jkjb2rmrQ5YppnTTalJ3JtM8S6f4U1G/vLazkstVu2dFh2krE5YngKRwcc9+OvWsJUpVI3bLjVVOVkVvEPxA8T2ASSQFrOJvtMk+wH5GYqAd2M/eHQHHFXSwye4VMS1sbmifG9vE0MenxF7W4kgbe0pI5IGMc55wfbkehxz18G1rE66OMUlZneXurTat9ps7F4jGkWYjKyAeZlfmKk469OMd8muCEHB3aOxyjJWTKA0DxPpUTS3V7p0d0d0X2fyAqHhio/djGTgYPOOa641oy0scjoyhrcZZfEP7ZofnsojvgrBsfNt2npk8Y6dP1q/q/NsS8Ry6MwdR+I8cNhJBPLidydj2xGABnqc46Dt+NdCw6huY/WOfRF210vU8Wl7d3RtLeUGRWnbaduOBye/bHWolUjH3VuL2Un7z2Nix8K2rw3N3LeGcSMywQowVsepz+P+TXNOtKLOpUYOJi2nhjUNS1EWdgkskjDc3PCqTkEk9B3yfWun61BR945fq0nL3TtbT4ZX2oSfYrq+ZgBgFFyqEDJ5P4/X+XBLHQi9DtWDnJanO6n8KLmK6MX29ZQ3KMsZPBOevbII/OuqGYwS2OOeXTb3NiP4UajpFkkZ1FAJ0PmIoJwOMqcde35Vn/aMG9jT+z6iW51fw8+F58O3E11qBWVFYbGKnOOpHpjPfP9a8zF45yVonpYTBcjvI6i/mkvHEUMBjtgGLNtxu9enGeBnJryYVJ73PSnThsjhPE3iGw0WHbLGRMxVx8vK7mGeuMHkivQhUk9DidOKYvh/XrO5meBEfy7cGR5jHgOGzySQdoPPJx0znnlTnK2hcIR3IPEd4db05Xicx+YhkOGZWO5SSuVGeDxkV0YapJbmNanFnJab49k0AW9zKfJhXPm+byzkKdqj3OGyT3X1r0pwlU2PP8AaRhoVtR+MejeajiF2Vgztjr3/mTXTTwk+W5zyxEGaGlfFHwpeFT5jRsSqeW/c9Dj8jWFShNK5tTrQk7HoxOlWnh0X/2TaLgRkBvmKgqN2PTGD+n4fPTrT5rHtRpQcbnLeKfHWn6LZaRLDpwuYbkb8xgM+zYjLx1Ync3AyMj61rGpLqT7OBT8W+NrHQtHtLueFSryxLI8A3FkdN+5VHXABzkDv34O1KU5syqqEEZuh+ObPXI7i6jtXNhBdm0EgkH711UEhRnrzzyOoHWuic5U9TGnCNQ9Ai0/Tb2O22qyRTKE8wAYDjBH9B078nkV5Dx0lM7PqaaMCyhtb+6jjVpFJtPtchMeFVdygrkgcgutdscZdHO8IF7pggM5EgZEdY0OcbySBxn3z+VdUMUpHPLC2M2VP3rqDuKnHHf8OtdilfU5pQSdiFn2ZAGT3A60+Yz5GQm4AHI+gJA/z2pqzFZoQ3KB0Q4UuSFB6kgZOPXjPSjQqzsSByenQehzn8ql2Q0mBbOcDPGcfypcyNFEaASSMYHv3pcyBpjJP3aqTtGe4POKXOhcrGpudwoXc3UgEZGOvem5xsHIxrBkP3Tnnj19f8/So50x8jCWKWLaWjZA3TKkA84/nS5la9yvZtmmvhmc6bJezMI8qhgixuaXexQYHYbto+rCsHiox0NPYsz9R0a90u/+x3MLLc4UiMcnnoMVrTrKSuZ8jTsew/DnwxL4d0hLidP9MuiDIJPlFume4IHoMj1AA9a8TFV3KVkejRoqKuch8VpJ4NcstVsr5nsH82ORHhDK/wBwpgjnDbTk85xjjvxwdnc7GrI63wPpt1D4WeK7f7CJI0liIQMI4mJckZ6ckgqfQfgpPmlczWqK0HhGz1q2uZ4ICtpCFaOxnwtqzK5xuwMnnn8TVqbRNm3qbfiC5gutMY2zqzWzMY9zbkYcBwADk8ccg9BT529GacsYnGQeILPxZo2qW/mtZwQsyyg7Q0RABMnrtwcgf7wGKm1h8yOZvPiBBDbWOk2Ei/bZZ/sMQlk8s7ZiBG+GORjevTJ4FKVrhY9I8LWh0JIFsxJdagGuPIecnc4wMFlwACSSuRggY9TWc5dBNGvZxvqGhFri3uJbou8M0RfJkwSD5e0njPPykEbPoK4ZQuym9DhLPVUX4j3GvWGrzXEWpWhjlWNnkwfkwxjKbFPCjP8ADk5BzmplG2hqkaOmor6OkWnWNnoF7LfSQRxvEifaxI0mZFIXduOC59z+fNKMlsaJoneHVXubK0u9VhsdS8y5+zHy/JMksgXYygtk/fK4IzxnAxUNtblWTZw9l4EtNZ8R6omn+JNVk8SiIS2zR7TaRRR+cYoxuwzENJPtIIIz6CtKc7hVfKjsf7bGreKrTwfp1zbJdWMKO10h+S2G0ebtPzBm3gDZxgbhnOcXzPnsZaONz0bUtL0+zjbUXvWaa2hFtLM02BvBUBRyBuLAcEjnHQE1tUSsmYxk3ofO3x28JaP8RtBlmkhuZp9Bt2vLe/u3Bee5jDMLdE3Hesis5Y4IxGc9BWfNfQ64+6rF34eeNvEHiLwZBfpo9qt7Jo1nPMk7Sxh2+dXmAwCN5gAQDBwqnIzxzynaVhtJI9W1bR7l59Xl0Ux3Op3cQaa3kaONMiQHErYLIfLkB45+Xpxg6cl9TJamFYvpLw6fo9/qij7Fcy3aQWcJj8yTa2YFyASwD5yMMwOahz5pWZpydjgNP+M3hzWPiePC0VrHpdoNKuLnUJ4kEb2k0bsS3y/MfmTcRjupPU0SoL4rmkrqJ1Phn9pzR9T+K+p/Dxxc2fiCxhbN4ipLDfgRebkMMbXEasxDADJAGa7oQtHQ4qkG2Vx8Q4dQ1iLRLnVpI/FF1Yz212qxmeO2i37YCIVJbe3nwZJwMK/Q7qxbnE3SimjzL9n66k03xcRrejavB4yfTWsdGS+SSNbxAqnzizhU2hW4UdFU5GaXN3Lk7rQ8gude1n4M/HLw3HrWitqOoWcly8dh4fvzG5uJZkaOGVYiWeJZIwUiwch1JzhhXRBR3CSvHU+y/H3iDx3/AMIX4ea30iLR7zVpIP7fvHKTDTgxUSAjOHCLkbuMYBIAziKtTS6MqSij4C/as8J3ei3mua3B4ntJb3Ur+ea4OmRSywRloScBthUeYGXI9XU9MkTSqc252PbQ+cfhJ8AfFvxm8Z2ml6DZyr9pRt17sVIo1A6sWYDseB83HANd0q8Yxs0ebKLUj2fWP+CeHj7RbQrceIdPudRlk+zW2mpHdCSVcoGIAjOVAf0PTvzXF9dgvdSOrldj60+BPwy8T/s9fD3VPBfi25tJGM0d9pbaZNEs0F5yergByWCYLZXjkc4Hk167c7JG9OlzQ5j65+F2pW1/8OvD1/8AZ5rF7i3WZ7Z5VlfzHJJLMhIOW3HIOOTX0GH5XBcx5NVSc7FGz1O4+ISSm1GpaXp4kMCSyhY5jLFI6urIQSoyvUjkduRnKrC790uLUfiOD0bTfEviH4pXnn6XaR6E9vPb3WsXsqO9zG7DyYoFQjG5dzFmzxgDrXOlNPU6JTildFvwD8I/Bvwz0xPEdvFb3N9YxzWt9fyHeETPzEAsVAUDnGARmtFBvUxdT2mh3/hnxRoMPguz1h7jTn02+kSE3unoPs0zM+xWBGflLYGSe/XvXZRjZamElJysjwP4hfth+D/CfjWTw34XltrqaBTJfaipAgDDDKiSBWUnBfcAMryOoqZ0Yp8yOqEG1aRy1p8bvDWraHqvju51LSLvXRGz6Vp2q3TXc1rNEQzRRpx5ZZlV0KjoT6YrKFJyeppdLQ+YPGGt6547un1bxVqzy3BkLosjStDCrt91c52qCw+nrgcetCChE46qc9Dc8KfE+TwB4h0+6jZrS2jMTTXUSiQCBgCeBw+eRyR6kjjM1YcyM6bVN6nm/i+DUvFXiTUZdS8UXmp6Mryw2FhNcy3EECcDMfmcLkKMjaODg4xSo03Hc6K+Ii0kjz/UtXS68M3HhuW3SLUbCdUtfs0hVpUOWV1wPfBGe/TtXRNanHGdlc9E0/4ZwWujWlvepJJdCMNLI8oZm5/i5GcZHJz9ankREZNyucp4h+H2uXFvfWejxjXLK5IW6hulj8yPjcrIwIGc5Xg5xUcqOta6MyvCPjK/0PTp7rS9RtLLxLZw/YptOFnugmtt24bi+TvGM7wSfQ45rjrU+ZDpQ953Psr4I/tuWeiaTb+FNS8NWVrGu1jdPcsYpmc73XlTlmJYqScZwDjOa8CrRlB3R1Rjc+jPENpZ+PYbWa1022ttNnsittqlwkJldJclwCX3qvGcEc49q8erOalys9Gm1GPMbK+Bb7w9LbaXo8DGwNqVubeSGFIXyCA3lqBuyeCGYcD6ms5YeduaLF9ZjNaowb/TbP4f6Rp+nT6fYacomEiwxwLCFfdw37sAdT7jpk1yOnKGsj0KPLUjdMsxyXHiW7k0uAXXlqCUuYLj96AB/eJ4b8ePxxXOoyUjWo4wiO+LGp27eB9a05YLTURDa+W9veI2EQjGSw4ZuOoNd0ZtSRjh6fM+Z7HxF4H8f+J/hbNp9k+kWEPh/UboRzXGoWs/lqx6MhVSD0+7g969GahVgYzXs53R9SeHvFvxE0/xFpk8nh211DQEtWNtcaZb+TGuTjKhyPL+X+F8E84FeZzcmgm+eNke9jR7LxXBZMbFwwk89pEbYFYoRuJ7kg44/pXo4eEqjOBz9k9R/hLwvceFhLbRy29rpiErb6fbQBI4U24AH94lssTg9a7owadmZVaqk1ZHJan4Xg06Xy3uGu4wGnSGWbCmVmzlgOo4UAYwAD61qoPmVju+OKbPPPGN7fW1vczWmrNHfSIZhNEVB7ZRCw2qMDA6AZ7UqkWuh1RmlGxq/CyO90bS7zUTqEl6HgNzLo10PNeJyMgR4UkcdlJBrl5mtzl5FKVzmvHXia51XT7W7uFZJbgBo3+Vlg5GCyEqSPUDpXbQfMzap7sTgNf8cx+GvFtncu8ctu8PkmbzHykmQeeMFTyfmYYxivcp01Y8qo7nP6l410z4h6jq1xZm2mmhlNvKVVS2VAzz05B/UV6ULQRyTqN6GB8M/hH4XstTsJ4/DiXc6yvJPdiUM8j5JySTkrk4A9q8zEVpLYuNOMp3Z0974Z0TxBfXP9ngpNprswWKVkYE9cg/KQBxzmvK9o29T0+RJWRhQ2Onidrm70yHU0+8ZGlcIjf7XG0gHnOD2xT5nJWCMUpHhXif4l6rB4h1RorNJbLzVysTlgAMAY3fMa8WvhuZ6no1p8tJ2PvLwrLqHxsOheKNM8QTeH9XWwFs+k3Vs4PyqN7hgRyeuOwrNJwXKzzqVe0UrG98Bfhz4u8HeM9Yu9atbR7cqRFNBO8pnBOcnzCSrD0zTTIxT52i/wDtCwQ6p4WlfER1WOTzLJ2ALwygZGD/AA9Oa7qScnqejh3GMLM+KtO8Qa5f3lpI0s9vLb3Tfb7eTJZzu6jPQdDlc55rrqUlY4Kkmp6HS+KfGaaqYzNerdXETho41yceXjC7cHcSAevp2qIUrmvtbKzOE8QeKN2u6Tq0m0MXDrFEGLhhwSccgcjivQppqNjz6759ex0N3460fSZJfEutRM093blmW0+aXuAdnUjHftz0r0KcU4pHNBOq+bseMeFfE1n8UfiPBPpts+n2NqjQp9pYbpRwPmB7nIOATXdGi+XRnFiq6lJUkegv4Ng0jUZ9CvNJk1bS7nnzwE8qA+vBHcnnk1guaDKqx5bX6mnZasvhSK60TUEH2u1TbGbSBlWWHGVZiMBTwQWJ7V7dKSqRsefVpulUutinpnxBtNNuLGbTYrzUpC/mNBCkkqE8AgvGGyfYnt0pypp6CbTdzifEF7ZXUMsl1CYyXK/uugO7nn86+qSPlnvc57w1Gl3riW0U6+Qz/f5OB3P6Y+uKiWiO6jFvc6fxVbf27qMdiNQtbOOVuHvXKLgLhcEZ+bII5Gc7egrki9bjqQlOXKkdF4X/AGW/EWsMbm6ENvFIGEKyBjISADvbBxtAPVWJJ6A4oni1F2Z0LBygrkXjj4Tz+CEjgivJLy+27zDHD8iAL8xLE5655I7d81rSqxezOConF2OOtA0TCGUyxs3zbdwHuDjOe/pXUpgrtWW59Gfsu2EnhTxN/a17ZqwFo08TtbvJcRlcjC/wICCctgnBwCM187mEITWm59RgZyUeWR9GatqFzbPD4jisVt7i6wrO0hzKwwVlfgKsajgZbjPQ9T8o4t3ueopqGiPGv2q/j1YJp0+lWsEepQahAPtfmRkIpCHDxs20swBxngAetZ0k1M87EpTXunzN8I0ub60TTTfQw6VdXEZuZruMAylu6uVyqjHTJ5J7GvVkrq6OmjFKNpH2Z4F8Cx/D02Ou+GhFqC3TG3u7dpdjxoWAO1z8jkArwwUEbsc4rxq1WTdjviuRmx4stpF+Ilm+japc6TqcMME9xYvcLa29wobDDfhgwC5ZhjPBxnJ25qaS1M0nz6EnxU1LWfDHwa1HVfDOprpep2bSG5tLG2MsU2WIIiBO5SM53kY74qaUlKZz4tOFNW6nwL8RLPxdol1aXni5Q2m6jCLhfss7rvYkDcxkRTu/iIAyRmvoaLT2POXKvdkJpWh6n4wi0mHwtpSSWUczk6pEqmeWTnPzMyhUXAGSfvGux1FFkckubyOxf4d2en7rXU9QtZktpUeV0ullQyk8x7k64B52jrnFdkJpq5y1YtS906Hw5fzQ6He6iksjxQPHBG82BHtDZIRTyQORnHI7HtlObeiOqHu2uen+LPh5ovjPwXpj20kAu7aF3KW6hiItzMAxKqN3IxjbggA+lcca04TsaYiguXnieXeEvAl3rXjYytFBptrbTS2qgSsQFQ9SWOWLA5BwM98EZr1niUo6nJSpO3Mz2nQ/HmlaVrjeHNUhluGW5B8wSAKo8zBLMcZGW7kHHvXj125O6PWw7uj0vXNRaS8WM3dt9iClo0hJlcHJwSSMZOePpXLFqOrNZ3k7M3PCFjbRQy3TW+GmI8sysquoOOoJyAc9M8DsTxUTqNmsKaSN/RvC9rpV9cyWbRxGcnzIM70kBYEg/LjqM889PpWLk7WCEbF3xDoOnLqBur9/tMJAQK4GzDemDkfjj61mpOL0J5E5aj7jxBLc6lCI4zmSMYfyyFABAK4429uoHWhu+rNVG2h0XhaUi1Z3K7YiCrYABQ9se34VHMr2HJKwa+1vFDARGHWUMwVlyoJyc7QM9cnj1p8yvYyitTkj4h1Oz1y+WfaNPVBjKuCCG4OCMYI+YD0FUr3L0M2y8bDWNauLZvMhljtJJBKThQ4df3ZGeuMnt/Wrtcm6sIYrOZJbq8u5JrTy1lj2vHscb8Bu5GOAenT8K0inczlornM6pf6LarJeWMx81GDAnlSSxxwi8HIz0PTp3HoRhoc/P0OU8VeTf6Iskkcib5QQ6HDAHIOADx9089fpzXZTcUc9RNMyNRjSbRoJszRlSYwjRGXJxjOwYwMr6/z47oWucOIbS0PnL4jJr58QO1xBFL5jARpbqp74HAHHIrvi4xVzzU3N2ZJLoVvo8OmjUY4oLq7kZPNCs2xSSFKbSCex7cn3rH250qjFOxo2ugP4T/eNdr5rMMCYFSCc7cqcEDjnPpWyj7ZakymqEtDt/DfjxfDWjkyC4kVCyqgffEu3GGJx1JLcHGPevLrYOXNdHpU8ZDlsybwT4wimu9W1NFt7SSYMIp3IAjLNkAEHPr09PepnSlaxcKsXsbBTVrhlubU2t3DMxYNLN5YwBwevPTr1znJrmUVF2aNXJvYxZfh5rmoau05linIYSOFmUuueASTjvz1712KpGOiOP2crnY6Ho0ukw3M9+sFzd2kbCC1DBklfkZyDkY5429+D64VW5bG6tFXZd0jxPdTWZPiGS3+3JcSfZoYyg53YQ7UJx1A5PpXO6c46o3jOMlZmH4m8E+Hp9P1CSa2e3vp1eVp4V3Sk5JOFzgdTnk/UV00a81JJnLiKEeXQ5jwh4Oi0WDVtRmvWvCtjcRSWiW4V/MAU7Ms3ykqw7Zw4wec11VsW4yRw08Mz0jwB8L4/C1xouuWenXj3suiPeXHnlQsEu3YU+VmBJ3ngZ4HRiRjmlivaOzZ1LDumtDz7WNH1HVf7SOo6bcTSW5CW0okSNWUsRtQKhVRgEhT69K74V0onC6L5tStrV5f6ra6jplpaXkVqlisgb7QhjuINqhDjAY4O0nPAPcgZoVVJcyHKnfSxk6voFhZ+LFW2uvLmtraKNvs8SNGpWMIWZlcgMSOVwMccnPHRHEc8dTD2PI7o7+4sfC2jXNhbf2hePfG0gdpoZAVSVoUPHGThslueMnHTFZQi29jSTcHe5y+ufFDV57S0sWvj9ouF3pORkhVzklj34bt198U1hUpXKli3JWNzw1dS+NUurK1t4bea3TPmTFgmBnLHAbv7d/ataklTRjTjKq9TnvEOuWPw91CSwltrfxDHJGs98cMptiCwKq+evU8gc7R61nzOcTRJU52Poy00/Rb3SrRbu/W/inhWTCnCSAqDu65I5b65r5vESqwqaI+mpqm4pF3ydO8N3NnPZQW0EcRYliTkDJDVg5VZ7l8lOJe03xHptrNPNZmNRKgbzgcg7eAuSfu4Xp19hU8lR6MFKC1RX0TxT9q0q78++jjuEvSjLvG5cgYHtyT696ylQqLVo3hVpy0TF1bxLNaTS25ZRM+FjkYZHAB69sgfr1HWiMZPQVSXLqVPEnxEXRrWaaGF72ZVwsaAEnkH8+B39frXRHCuWxzzxcYGHqn7TWk3mkW15DDObiVwjwSRlWQDknv3LDgnOM96t4CQ1jYWui9ofxcsfEKT/YvNZoSRkptJDM2T1OBxnrxnpS+qOGgniIyVyay1ux8i5vLqGKa6kZlbzMOY04BBB4GD9cUOjKOwKrGW55t4o8eSaHFdzK088IlKW8cKjHCAqFAx0LH6/hXbTpae8cM61pOxy/jX4rSaNYiOwU4aHcCUDNGHYFHKjkA57juRx266dCMmYVK7POtR8Y3N94jvoXkkO7L5lIQqT0UAknrknnvjBAzXsUafKjx6tRshu3E0bxqDGQ2WY5JHHp+OK60+U4uVsu+G9A1DWtdXSrcTLGi7pZNhIjHGWIHQDI6DvXLiKkVB2OrDxlzan0Z4p19oYreOdme3aL7PDbrnBfBLBj0AC/LnPVh74+LlScpNn18atoqJD4e0aEXDX/iSMT2Uc0skUF7tdo3MhX6DYse4YI+90+XNDjJDvHcw/HfhWPx54ivV1C7lh8PLbFoIbZhlpwT8qjOVO3eQcYAVxgg4rqotQOWqvaHmcHivT/Ct8PCtx51tY288sjP5gQMjMZFkyEfcSuFx8rZVT2xXXOk6sbmNOapySPYdW+J0d0nh9dLeNYLjbbYUnoxRWO3rlAN2cg/L25rwJYeXPqj141rLRmvp17I+qXTI7lVjjeSNAoMY3DcG52sSAVyuQdr/AN1ay5bSaG3dcxg2V1d30N8sqrKpmL294ilBcJuPJVgCCCChPqeOOa7Kcbao5XJyWpz40nUJVuJNNvHuryPfMRcSA+bEJAAcgjORkr3OB65PpwrNKzOGVNN8xp+FfFGnIHvLySWSw+xeehlkI/5aNxjA52hSOvVunFZzqSb0OiEIpak2gT/2hDqt/Ne2yQGQRBZM5jYLkqBnvu6+mOlClNaEuMWWpZobhLK7eZpZlLbGt0HkqSGB/HaD16Y684pc0lIbS2Rp+b5lkt1FaKybFkkAflNw4HvwQfxrP2je5p7NIvRxWtzbwyRQh3kXhVPABOVOR2xjrispVH0NFTTIra60i9niiXy4Hhl/0pZ35CADdjHGRuX0pSnNK6KjTg3ZnZeGtIsNZu7iz09PKRohILh4yyyDH3VODk+o4655rhlWnFm3soGguj2tvcXOh+GpLR9fS2MxkugDjd8p5GdvLgH6/jU+2ncl04rUxYtIt7SOWSOEXt/HtaQtn5cN8oVcd8D5u+fetPavuP2afQ6k6ZHoln/a2qspFqXZYVAk2gOXbnsTu6Y4B71nKtJ9SVSVzD8Z6zpkGoDU53eS7sIoAiIdvyvseI4GcjKD8SRzUJtmtkcTNqX/AAlPiyHUo4bmXzZ0EmAx8kbiEBxyuQrfrzXWqjjGxzunzM9i1eaG0jkuru4Nu77ZIgsu0hGByvOADz36H8K82T1udSg7HI+G4bXxF4kuftEaXejQ2jbYnG6NMsoBIHPY5znANPmsrBJdC14n8S3Nn4We0s7WWzXAgMUUWWiwAeAPvLgjpjoRjNQm7hFGxe3Q8NaTpsEDNMlyr70aMod7ISHGT8pLYXHbPJzT1Cx414h8aajpfiS6t1hgmhmZn2yTKuG2qQBt5ADE4GOx6542i+opROj8F6VHp97HDf6zY3ltdz+c+ki1CbpWV1dQzO3yrsJGQO/3R1uTbM0mVfH8+naRYQajd2VrNeRuWtEkTc7KUZlKEk88hhz/AACpST1Zb0PQ/hzrj3nhDTp/sz2+p7i7RLJj7V90eauN2V2/X35FcdV66C0sdzNd3V4ktxZhvKbY8e6VB5eCFccZGV64zyV/PnsyW0cVceB1vZoZb8vbqXZ7tbFChnui6xoxbghGLOegGApz0NK7vqbKeh4x448T+LdBs717WWe51nQYLl4/tIbF9aEyOTJ8mPNhO3HQMGIB+YVopJuzLS0uUbz4v63pU3ha+8TQ3eqabc6auuJLo9uscissLPJBM25j8gBZtpA+Qc4JNKpGElZGkLrU9H+D97Z+HTdXdtDFeXGtlL66u9Fl8xI496pHv3kFjv8AM4XkKcY9ORRcWKreaOq8cWl5pWojUtF01Lq5tpnuZop5miS5Jwdq7VIYld4xjOdoOQWy1L3tCIWtZnG+A5NRj1vX7jVbyy0jSfEImltbaaN4rl5S/lo+wtmMOq71XALGQcAitJttaluK05TYm1OHwPFqmn6vJ9v1XU3bULCHcCGXEVqdgTlP9dGOp5cnA788Ze8DTZRt73Qfh38KrW9kkbybjTI4QNLgP2xJljQKI41VsMJt8nU/NITgnr08sZO7IalJ2KmiXNz8RdL8M3uuaRdaRPqa27X8Vy6QyrNEJNhkRG48wrnywx4JyQwweOrU5ZWiXFWOZ8TeKrD4ZWc1ld6e+qWdhAUtbt33ywMSSqbzucHC7S2ecqeBgVg/elqd0UuW55z4e8L2PxM8LwzaldbtThKw39zp7tFPYk3EkbbpCwDKI2C4xjamMEjNROrKm9BWUkeR/tH/AAg1D4Wpb654Pvb6TWL64naa4S52z3MRMYVlKHc2Q7g4UHDD1xXoYSpKpK0iJxTR9kfs6TfEnSPhW19rul+EPDFlNYR3Vj5LTC4uLg8u95mNdjFVGTl2y2T0xXpVHY8yKvMz9A8E+OfiN8XtN8S+O9M+z6Robyz6Ra6fc/IkgEYR1ZgrMhVm5IUkryMdfLk3J6HX8OiOR8RfD7w9qnxo0/xMNQvP7TvGQSajb6ijfZ5VV/JkBUN/EqKVG7GASR3w/eJM6XKLjZnufgvRIviR4HurFnvtLtopPszTFmSdpliVWlO4A7txI6AMAD3xU0VUk7SONyUJe6fAX7XOkab4X1Xwt8NbbxxLqXl3Uz3FoLUIkJAG05ZurFTg7zjZjbwBXp04tRbR0ttxuz6M/wCCeHwe0yz0PVvFTzwz3sExsLa3+zoJLM4Bkff97MilQAcYAzg55qNN1I3Z5lSVpI928VaZd2Flr2s6BeW1rrECFoJ9RBEXyDcyOfmZQQvOxR0BANcHsPeudsJ3VmfIv7QXgf4m3F1pXjfV9X0B/C93FFttfDM8zXCQtL5pWEyhVmkO44YADgHYB06fYx3N4VHZpH0BP+0D4KtvCNnL/wAJ3o+nW7fZ7dLS1uIlvbdCsS+URuQAq5YsRnGeABnGvJOS904oL325Gx+zb8fdG+IvjDxj4R0KxKXugTbtUnlmYia4c4kKkg5VXVkyDg7cgYwTvSjOGrMa6Tehn/EweI7PxlqHhSO00+z0XxFMt/YapDdi3mt5ozH1Oc9QMcDJ4zzw6jb2N6ajyXOi+INh46mtdW8NWtnphstS3Sx36St5qqVj82NITw8hxKxDOqsGH+0BMm4k01Epazr3w8svhAnhTVVvtF8N2kkOirFIrRXcZ8oOCEU70K5+8AfuEjI5raDuhRTU7nwg/wAN1l8aa9NpMmoa9bXF/NNbz3I86eaItkM3ylt3IJJwSAD9Cc1A0leUitcWGk6beN5O61s3mSI3dl88RztPmFGG7aAz5GCQRgZzmqpye5ElynD+LdWGpx2OlEXNwrTxZMEqgyOuBuVTgBSMt83OB64z2QTluc9SSS0GprJGp29j+/uVtxsUhsLsZUwRheQCOhxySc11JxWjOFptkdx4i0nTEnE+tR2DoHHzHLswAIYjq2RjsTyeM1TklsaezvucH4p8bw+KJYVtS9nNZu3l3Abay9RhMHBHf8O1ZN3dzo5Y2sTeGPjdqFpdWVrqboxs3aJrxZDmVSBgFeCDnBJJwf1rOVzK3Lseiax44trC7hnght5pkVgkUTnaEOMjeVycnHbocgYrB3ubQSerPPrLVLfXLrUtVn0mx0pbeMxSWmngfIuWLDdnkj1wuTUy0Lb1N74e+CvEHiTRb2Pw94cupLi5hdLdlRmlYKpfIIYYI2r+XHeuCrOMbcxrFtyZ9c/s4ad8c/CmlLpnjLwnJdaQzQ3NvZX2sQQX0bKc7I26unT5WYEE9RzXj4yFJvmizspKpaz2PrLR/idJq+tRpcaXe6TaPAY7j7TZhGLkqADIH4A5HQg5yDXmqtrZmjwvu3iU/G3w/wBH8Q65Hqyafd+J9u2I6ebk+RGpIUupYkAjHOPTOadRKorImnUnD3XochY6Xe2HjbUbyS9s/DWi2kYj+x28k9xJsAwWdyQgbkdOnHBrinBHfHmS11OQ8N/EK01PX9UbTxeLFbv5cbXgdluFDnDO7D5WySAQCuCOa5ZdzsTUVueteA/BejaZqDwIl1qUd5I9wRfYmXcSSwywzwT71VFSb3OHESTWh2+t6Umt6hZh5p4re1uA0sMe5FY44AIHzYBPTj+VejClzS1PLVRwizobt5bKECNo9hUkKRt7/L1r3IwUFoYQTnLmZzepH+yll1GedpWkA2h2+6Mg7Rx0zirs2zuhGL3PO/FerzXN+zpPuSSPlZMnacngY59R+XSuunGzLcklZHm+VbX4iJR5cWSI2wyE4AwfTp611ThFoxlUa2OpXU9P8NxXd08rWn2t1ghlMbYkOOIwwPTIPtXj1qSk9DppO6uzifiX420uya4msLqa6v5YmCWsCGOTA24KD255PHWt8PRcXcqrNcpwOu6fealodu/2u2heaVCEmiEkQz1WRuoYgn5l6fnXrJuLueWpc0Wa/hrwbb6De2pMlo9pOgCQFCWD91B5JUjpkdutdcJKS1ONx05jVHhDTJtdW4ZWgukPliOKTZ8uck5wcHrxis6sI2NlfmOovbLw54f0uSSOyY3K5PmK+yRh3U9d4PfOPpXzlSD5tD2aPdnjHjDxxaaXiwFnBbxxssglCgrIp52keg9q6KdGyuW5K9z408c+IjqfiOVkKyRvqIeJkQYOHGCB3z6U3BcxniJ80GfT3hPxPJFe6dqmo/b9PnjRZBcRfu0ZtwC/KrgEEcEcEY9648RTiziw0m4arY+pNB1DX103U5m8eafNbRReY1hAxEkIY52mTf8AXsCPevISlzHq2UrXR5l4i8aW9vPHALm/uEvZy8yNL5pJ6NtLH5cg9O9e/hodznry9mro4/xRFDdyyRIjx5z9mZBuI9sj8q9lUoyR5ntW3c8sfU2stUka+i/0hGGHbKlOzAZXqQe+O9R7JJWIlN8yMi/1GC7vIYxbi3Eh3Qpw7A5yCOoHT171KhYrm5U13MbVbq78SxrZuJhJAPssscTcOwOSx9O1bp8uxjdwjyxMvw3HD4P8X3VxaF4eFjkMZwWORwwK9yOo611Qm3ocOKpKVpPc73xj8Uv7XeGaVjpk8AbyolbfhOgLEqoJI54Xjpn19GnQjJXuZ+0bgo9jj9Q+IGi6tcyLd6jcPfBQzSTK0zEHOI1X7oAHJyccjA712wpqBz1arm7lmP4mXUVpDHa21mEhYbJnjQSYxj5lBI+vStVZGeiRq6p8E/GniSQzadoeqtbSMzRH7FMc5+in2717kqiR8/CjJLU2/An7OfjfSrlJrnRL5HUMebZ07cZyB+tc9SorHfBOKOq0j4A6vqGurLrNlJDpyL5pR3SNWfABwFJx64we3SuTm0OugmpczPobwt4psvANvptlEs1tols4LW1qgBJKlT+efXseRXn1aTnqj1vrEZaGpqGm+GviXpN7dWtrDpF/DclFhkIeSZeCNyDnk7uOeOPSsIqrSRyzpU5u55X8V/gpBpfjC11i0tIrfS3hWT5JNjsw/wBY8sbHgbm42gYXHWtqeMcdJHP9U5Zcxc8L6FeWc1tr8N/ax2j+ZaAyxebIuCF3RoWAyedpY9efSuXEV1PY9alFR949O8M+Nbf4k3tr4f1HTLqK3gsFeJr+Tc1wgKp5pTau8MSAMAjdnoOa8abcTpUVOLZ4J+0p8PdSTxQNOsLSxTR9zSSlY5RKSyBiwZmxwrDoCAT3qI3scVJctTmexQ8I22hap8V/EGk2jyLu8OWgs4JIQfOlMZZ2DKo2gbjhgV4UnPFaxnKO50xi6kZzXRntHwx1DV7z4faUdSFzBY3WlCNZlkWW9uSA29sEOCuflxjJVWYnJrjqQuzsnU5oaFHwSstt4muLDVxp+s6M7KNNu2tFiksSoJ3fvshlPy/Pngr8q4JFYVYe6TRleJgfEbxhrv8Aaa+FI9YtNOv9WukikuoZ0muWtvKdPLdMRLs+XlflOWAzyKVBxQl+9m4S6F3xd8G7O/8ACl2vivxJrN/p1lGsKDUrAtDZysuCLO3jmALjgGRy4UdDnkd1GclOyOPEU4Jcy6Hxr418cjT9MTw94b1jVtRtGjLrbLblbed0YtJtWNgpCt0Lb2OOoJzXuqN1dnmRqSkea6R4l8Q+IWkgZZ1sFAeUpiBCvTb5rqcE7SOO4/LqpxQ3JLVnXn4n6h4lsLTTHtG0PQbOIpbadamRo5mDcl3clnbrk+gAxgYp2SZaftNUfTHwV1WO78DXOpRWVxeoWNmxs3OyIHkIEUAdc9OPeuOouaeh6jklSszZsr291S4lhtrd4mZR9oh8v50xkcjauRgg4H973pqm76nImuR2OB8I+L/DNl8UrfU5pruYwWwhURQvLG0uOW5UErjOOO3XNdMqfNG0TLDS5Wz610y4sfG9laXsQiS5BaO2kkJMMpKYUKqnIO7IILDHHrivFq05Q3PVXv8AvI0dHmOiW1vOLMSxXEQW8ZZNscbrggFSxAzk8llzxwOKwgrmjlY1tF1y1kMn9mTXV4nyyyMxVoojjAG7oOCRgE8deeg4gmUNS8Vm6mazm8xpQVdlJG5QMnjPXPJ4/vD2xMY6hudd4RmtrHTJLxwYjcAvsc8qW5J+hzx2OO/aJLWw9jmvEPxcXSLa2sI4Z98+8rtGxeCSB6knsAO1Uqeupk53di54X8Vz+JtMvr/UIHtks7WQukg3ASK5XcdyZPC+nUYGafKky5vlVzi5/FOt6j4i0yyja2c3lzFFExhkZJAGLSO2CMECPaMEffOemDo2jGGqbMrxJqNx4e13UUeylWyvZFWJslT5S8feAAO0lieuSwyelbQjfUzvrYnN9a6L4Ot7S0WLULT7FcRNN5zhULMQcZPHDKT0+bqASa6oJIyrSON0Lwjq+rW011aXcoa3CKscNxk7CMgpywz8rZYgnnHGcjpdSKVjFRdrnT+DvH+j+MrOTQIpJ7a7ihMkc1yY+oZVbccEgbm7jtTgkncc5KUTl73WrnTnksZZvLmhBjAZgzzyL8hZWBx1U8AAZ9OletSs1c85u/ulLX4LHxNZx3W14dVtouscCKHJBBX5V6cZAOeTxjNb2RzSjZgPDGkf2RatqOnSSXcZUQXSsYmQjGAG79uOnoPUnCFtBwcufUpeMtD0a+tpBJI+kM6BluICzFiAOGBJJPXgEdDV0lJbGWJ5TzTT7efUrhLqa1uV0Hc8UlxkgkYHIBXDHIyM8cmumpN2scsILcgtLe5lsrJbdzMkU7QPtAUb8E7vxw2OBg4rm5raSO+nF9D3TR/s2j6Osmqwq0rAYI+YKD2A7c4/HtXl1Y3loenCXKtTmvEvxEl8EWT6jFFHc2U7CMqCQ27knHGMDjrn+lVTw/tGc1XExgeeS/FYS6FPrIGbleWQyfKeo2kDkdfqcV6HsFFpHLLEc0bnTfBe51fU9Mu/GGpSStZNeQW0fk26OEcyjk7uM8cAZbhcqVyDz4iUYKxtRTnqe0QeFbzxD4s1nRri5/fWatdRWiiMExOQcqSMNnjgYALZ4zg+W5xjqejZzR0ui+DJIfijarrlpaXFpbwyyTSG3DxSu2BCTlgFYIVAG3kdhxXn1aqm7m1KHKj1eJg8lwttGVBQkKyEhBgcfLt9hjjGBjqc4p6msldHiXxn/ty5s4obPTpbZ3njM3kxIu5lJwWAXcMgcMTjA+9k4PfCZ581ZnlNxqmsRxfYl0oXqyW8UZeGAylna2RVj43bPmEe8jnIJyOh6nJcpDSbOE1i+fTtZtorC9/s+fXIhJc6eHAljfzjvHJbug64OMAqBXpYXltqcOIUre6d14Z+E2s6xZXl9cyLasI1ntw2JBMAsrEfLz1jUZ6gk5Hy4p18ZGlKyIpUJVIts87+KHg4eE9a1TTdkX2u3Z5oZrd2CyjJ+6CxGGJB244yPWvTw1VVo3Z5FeDpysd/4A8aweDPh7e3OwyXJunlD7TvcCKMeV3JGVJz/tfhXnYqDlKyPYw01GF2ec6t4uvr/QZL/WZIljvX/dqIgryQiQtubA45HB5xjBrakraM56ju+Yil+I8mnafayRGa2iYGKCAu26BMqRnJ6ckfgR71csPGoEcU4k8Pxwe71CKO4u5ZmtkaBYJFDeZliSfmzx8zcHJPPTBrJYWKZs8Y2jYtPjJZ35h06G3EM92DDujTail/l+Ug4/iHIzjnvW6wsfiZg8TKSsja8L6H4i8Orf6lcWUpt7G73TndtAZdpyU5yR8v5/SioqU1ypBSlVpvmZ6z4X8ZyeLFvBKX8xZjmJzyiYUg9+obuB079K8Orh3B3R7NLEOqtSh4tll0aKaZLmRrFX2y3BjyIeAFbnGTnBPIBBPFdOHRzVeWVz5mufEYjvgrEtvPmH1Uknnnnng+nXAr13BuNzyY1Pf5bnuVhrtt4P8AhbaXllCzXN3FlEH3uM5Y46AY/lmvFmm52PZ5lGJ5vY61q2v6JrFg1xPNZTTSOw+YMVVA8nOQTkqo+Yk5c1q42M41LnW2+opc2Gi3Uk0S2l5bQKZXb+Jo8jAJOGIPA7kHBBrCUveZvGKauc94gv7bTLKa0kuJLmW6gFui24G4BzsKbnLbTyuNnPzDJOOd6MtTnqpHCQwkatYS/NctHCUlMZHAXjAChSD1znnKn1OPWhVVjyJRlc9e+HFvYLrkt/a6deajFBEU2XcUYVnOArctz06kGsK9RuOh10Ie97x7Fp9mui2uo3VtC3nXozsUAcRrgBQBkgcflXiVPaNnqxdOJ5/4gudbV4NYFoIpYGkmiR4VlaJiqL8h/h5DZ6EhuScDCjB2Lc1crr41ddObRpFmkuXiZmnfcSWLfPJnnkEkAen0pumxuog0DxXHNqS6PKJReRxJcrvUiM7MAo0nrksQOCdx5JwKUqKexUasVuc98Q20zV7FzY6RG16qSbxJGzSQ5XeXyT0AA/I+tdVFuOjOGv73vRPO4LrWBNosaI8rtLJOqIfmQIdzc+4U4z1ya2qKFiIVJx3PXvD/AIpax1oTXYnfUNShWAQo2ViVCCWYKAONrKCPXJwcV40sPq5HrQruyTLXjfxq2j2FxqOYhbiILbW7rllBdUTK8HOI84BHLH8ClTu7Cq1VE8lt/G76L4f0Ka4mlV5bpbudWJwbbflE7EbfLXnjOSO4Nel9WT0OR11HUyfH3xSN1q6xWQRLJW326Mp+UnBAAGPu4b1+97Gu2lhEtzgq4u+wvhz4sXdvaOm1YpBM9zJ8obDsozwc8AdAeMVvHCxucyxcjStPi1fzCUiVsOpjMZOBgsCSM9Dx257UTwkXsWsZJM6zTfi7f2OixWkjxzvO0mJQcIVO3AOO6jr9BXnPBI7ljGd38N/HDvaSXt5KtrpltaxWSxxgL5jKSPM3Eddm3oQCTXlVsNySPSoV+eNyDQ/B19rrarY+GjLqOppO17cySyhRsLooxuIGNoOfdSaylaMdTVSbkfQXhKyuvhf4Q1nTrfVZdROmj7ZDHcRgPACQXTcM5B54/wB6vGqS9o9Dtimcj8E77+3vFV94gN+biO4knd7KXKyLCytgDn73yIe3fHrWc/dVhvXQ9IeazeS81klI7W9WCCORhhgyybsKPQq4BHYxmsVLQqKaK/iez1Kbw9rf2hY7e11G8FkPO+8EkYRh1xnGDIqjt8ozUptsOZ9TyH4haHe+JvG/hiTQ5jNbJqUWlXMZ6SIMuxKjjCrE+Ae5GPWutT5UG52mn+Ef7KutVucPHCJoYbYxkrJNtEpdnG0ZO2YAEcYHXjFZudwSaJr7Uk1O3tprppr+KCYxiCRF83y2OGyvGWDgggg4HNZNNm6bJfB96uhnUNU32fkvGbSJyu3I3Es+QTwSE4Hp6AVi7olo5Xx/9v1W6ll0aYaULlxbxXN2CIWHJeSKItlmxuA/hJ29cmt4lOOhl+E9YGs+do1xdXusXKXsthNqUFu6wRS7xhJSVAVtqqCQQPvYPIpuQrWGRfB+88Y6lqgvdR8i2gRfs0sLsHnDfc3+mMH7oB9eMU41LaGcm3scbZ+GLzUPiDc6Hea4Pt1uG/fONjOmwuDGxwfvE5K92x2K108yZnqdv/Yq+PPCdrenXP7O8RWkBEcwVHitG2CNGYONwPyZyCME46Vm9CkuY9q8G6/Do3he3uZZReL5TO1zHGkMaE7FGxCAckMOM/xEEknNcE3qJw7mlY39jaaZGNPtZxJbyNKTC4Yx/vC7I3Py5w69Ouep5PPKbRUoKxkWFzrP/C04L8Qfa/DWpWLQXE1tuVI2Vg0chB5xyy9MfMfmwMUJ3ZLjpoV7uNbbWNd0i6kttYtbuU6iLaKDPlxybgPOOfmTAzxjhD0GcTK6ZqnaJgeLIfCvhfxB4c8BWgeKz1C5UmSzIiit5WctsJAICyksm1ezbRtzkbRtHUScrXLl7d6LpkHl2ccOkabeR3HmGGLaIpSI9wePGSMFmbOPmTBJODXPUbk9C1zbs7jwL4itx4Z0Vspc28kLFJUjYbkydmAfmBxjP1HrUwjyu7MZpyd0cVLoGg/FPWUn1W1sFl86G6tLF5CDcDAkgaT5hmRSGYYHAPTjNXzc7sjfmcEZXiv4U+KZ45Yk1jR/D+kW8Mv2kxiW4mIkZGkWJSw8rCRoQcnBdjjoa19i0rkKo2xq6p4b+Gfgjw9otv4gSHSLBcS6vd3gDyLJIq+aVOSw3Sg9Qo2FQFGAMLO9jXllucp4w+J3gL4e/DG60yDxQNP8Z2VmPLuRbJKbidYT+8ClTiJjM3K4xvPbIPXQpQfxGS5rnkP7I/x58W/GvxDdaLrN9p0ttoEELXtvLpgT7QjS+W5aQOEV1CLtAXndJwQBjKvSUFc29rryno3xavLT4JeBvEXiGG5bXI7y+u4YoYNIjnL3AO0mREC/JCsMjEgDk5z1J56FKFSV2aqVmeR/D3wV4i8VeEbLxvZ3Wt6pFowd9Eh1uAR394g3osUjQsGyknmhs4LpGinA4XWrVhRqWiO/Mj7ISzX4geGobK7tXgh+0JJHcyRSRiYh1kuMx7sgM29AhGPl6kNQ6rlozia5GWPG9le2/hC9TwlqjaXqqQo/k6g0rgRcbhIgDMrEMSAMEEg9BVU4Wd2OM02fEOp3c/jrR9OXT9Rs9J8U2U982pQNbPBcozSSNGY3wgcbYyPuAgyc4ycVPR2Om6OE0X9pbxl8PIbrT9DvUFlJMl7LI0UbJdTR7CJDuwc4QBhkZC9e9bxhZaGbSWpwUHhLVf2s/jPZ2mkWfk6tqebu9UuIkjwd0j4JLYGCTtPVjwOlZym6cGKpU90/W/4V+DLL4R/C7RvDljHHEllbBXuIkWPz5ABuZguMuQDyeeOetZUsVaDOHl5mrni3jrRr6NNV0HTvFOrXI1fUZrmBtLVpri3kWMyLEGJMm3d5Z4YHaZMECuX2zlI9WMYqN2fO/jDRz4f03RrrXo10pdLt720givri4+yF2R3Cb2YIkvlyygIoyfL2cMeOmLlJ2KUbe8fDXxr1zS9T1yM6Bbz2emx2sEUv24r5skyp87/KoAGcgAc8cnNe/h48q1OKs97DPgf8ePG3wP8AFU2peDvEU2jTagq2t44jjkEkZcNyJFYZHUNjI/GuiaikeffufrP8Sv2kvhP4v8JaZ4k1S5h0K8tpJY4ZNWAS5jO1FYiNTlzmSN9vXKZA+XI+bxXPLSmelQVleWx6P8L9V0Vr/RNQvdXu/Eery6XHfPql7thS2tm3JE3l543kuMsWbg5OAAOTD4luXLUHWg/snzb+338WfBGh+LPBt1p0aS+KVujHfy2gjKPbEbJEkYAszoQu3BBGCOhxXuqcLaDjSnGnzM6L4T3svh/RoLySxtp7kQybNTjgMbT8bHjCAjd1DBSc5Qe9cFZqRNNSep4L8X/AXiCz8Zay9jHa3WjzW/20NYfLaxAuQGRckxLgfMCM5I64zXZSkrF1lc8U1TS7+KWOwksPtt2q/abxcsOODtjJ5B4QdOBgDGa9CnNJanl1YtamlHocemtDcTQCJSCRMwLMrZHykr7E/wDfJrTlUtTnUmmYXi74e6V9ljvbTTna+uGEjq0u7zBuySU6g8/wj0pS8jqjK6PLtT8HajK7tb2awW6ZDT5CgHGeh9++B9M0XsK9znLnwlqEMynbKbpQSFKsGcdiOMkYNJsGz1HwPoDWWmxtqiTxQLJs8xIiS289MHPPQfj14rnkwjud/wCAvBA8O3eoaR/Zt2Y9SD6la3EyKU8rdjLNnGBlc8555xmuebubRj7x0ujftD+OfDutxad4Y0zSvDviF2S0N5BPHK0siNt3rvO3aw6ht461wVoxa987YxSZ9GfC3xF8XZ/D8d14ht9Ikn0+4fJubsGe/wB0m4F41ZkAjY4yoBAAwMDB+YxVWClZI9GnzrfY910/wvquuazLqaQ3MFhexH7ZbTXRDglRgiN0C44GGGO59q4GuZ6HV7VJWPS9CvbTwV4VtLC4uXWGGLCXc7LvJySeB1x3/Wu2lPk3PKqU5VJXR4z8XPiZrWg3d7Fp3wwvfEttZTi+i1KASxQ5GDIWUJ8zcE8E5644rpiozR1qHmWvhR8dj8RJzNq2iJ4ds2hyPtMktu5YjgKWiRJPQbW49K5akYxd2Dpvoz0PxP8AETSPC9xpemXN+tnc6m3lWsUaiRnLHGBggt9R60OG3KTOk4x5melaTo9rpga6ECwzzKPMYdWI6Z9+a9yhQcYpyPFqT53oUfEFzvV4wC2M87cBfxroT96x2UIWVzy3xrrca6fBCHMzgjeC+Nox+p4/WuuMLnVdJHB6vevczbllEcEaqdh+/wC5rujT0ORtanPRXFrGqMsgdfMLMj87j/tAY57/AOc1q6ehhJ2J7mLStStQ+oTtdWtsRcDMh++vIO1iQQp/+tXBOm0zqpz0OEFtf+JfFmnQBVdXbYJCfK2xnntnJwBk8cDANaSvTjcxnJuVjpfFHww1GaJEfUYm02WUmSytSdsbggoWB4A3AcD8a5Pb3No0rRZqS3qeGmRL62mhmQbpWlII3Y4KlTg+49816NG8kczp+6VLHXLC706bV1uo8I+2NrggoOeFGOSc54B/GtamwR3Ob8V6ncgyf8S+5jYIxZmV1C5HGATgfQivOaV7noKVkeE+LzPKpMsjEDJTzHBPr0HQcmtk1YyldnOfB/wXpXjuSyiuLyC3v9szOsccc+5UYYZ1b7vXg5BNTyXZyVZ8ujOi8S6kr69caRq93PeJbSRtZRRzRDynBySdjEDJBz3qJ4dyN3NUoLzLWlz6jqFtrAubiOxlkumu2lLFFQ7MbdwwQOSf85rD6qkXDEX0PMtR8eeINR1iArqEU5t5oolG/NtgHhy4JXJB56dK7qcVFWOTFVLqx9BpcJPYxN5kaGRSfMR9xWQDgKe31rtgjjp7HlV/oTXd/dw6jdLcvLMXdixbaMcEHseh+tW4lN6o86/sedNXnQ3MkDQdAsgJUZ4Gc9P/AK1S4WCciyutC2/tK4mI3RxMBbRxne7HAyTnk59PSo9m3qJStqyaHwwJ9YstRE4MRERfeNhZgBwSTyc845o+FCn++0R0Go6hod/qQsNQtf7UvSQnl2jAeUeSQXzkMOvNdNOrKKMeWMFZhB4EstMtbiaz0y+hi2nhHRhtPQH5WJ5HJyDXpUq91qcvs03dHJf8I1qv20Nd2AtUOCsJG07ccbvl68c/rXapRauc9SDR+hngTTLjTdMRri4eZ5wHXrwO3PYc/wA67qlZE+y5YmhrGqGzil2bIy5CxlnyzHjnH0xXJdy1CyOG1LxDf2qOtxcJGfvYEiucc9QM/rzzVx97QTmloit4Z1JZ/EEM0trczo4MZMOIxHyPuyN8inOBk9ifWorr2cdDWjDnkd/rvwmh0bRT4i8PS3Ju7eJZZ4oZss69QyMFP3O5A5IOK8pYxRdpHXUouLViGw+M1lovhVNK8c6bfKtxnbJeRo/m5b/WMxbIJB3cAdPU1yTftp3idTqJR5WiiPA/gjXPDy6pYTQiCYqsU0ZXaHK/eXHTjLc4xjjNcdTmjKxtGilT5kzH0L4a6j8L/Eq+Ibq4mudKa0kEXmwbpYQyHaq7WwpBYqCQQN/1rhrV7NJmlGm40ZHkev8AxK17w1o+peKNRtk1zTri4kiaOVGhZLgYQL8oICg7DlQRlOoHXelPnlZHFUXJSs+pxf7PfgXx5H41u/iVb2d3dWP2bz7iAMqQX8BYxzKHckowDKVwpBAzkV1TqRk+RI6aHNhoPm2Z9d/DDULe/wBKiaKybRlvbyZbvS7i6gW5ELrjARnJKcA7jhslsCuGpPlZtKKdJWPAfF+vSaH4q/s2ys9CsJtFvSgaOyiSe4RWBEshGEfoCDwDxjvRL3lc5aMuRoxfjR44stR0jw3rOt6taa8ieekVtAEjuxiQYkZ4SZEAbJ2EdMYyMmlSp3N3U9nXUnszb8bfHm2+MHgxtastduvC3iLwxbpt0k3smzUYuOUcPh3X5WKYyMEk9SO2jDlmcuMhd80dj481bWtS8V+Jr6YJLIzRNI5Rx5pAb+MjkDLd8/Tjn3oWZ5EVKzNzQvhzf6jby3lxFbW9raKjvcX14JIRljgSEE4PB+QDPTIHNbKUYXNZU3se3Sfsy2Nh4SsvFet61arZJame0tmwzSopAcQQBQNnzA5dhxzt5zXFKqpSsjdU3QWvUn0TU7PxTrsmlabo4h8PQW0bTanqUsnlw7fveSEZV3jkZUAAjnHfOcuQ1jeorPY8y8baQnhfxXfR+DPEUmq6W5lbESsxiBJDRtvUZ65DKxGO1dtKaa1OCTlCXKti94Dg1bW7aWWWGa2uCYjKZZAQzqcCQHl/7xPGOR94dOhtJXRtCLbPuL4CeFBDCJklIke3HmOGkcMpIJYnaUPJGMBujcgivExM7ntQXIj3O30HQdWsdU02a0juRPtFxExIBbHUjdkHGO/THpXnp2Q3Hn2KNv4R0/w9p12NOt4xKylYSsanywccKB0GQDg+npRF3IldI8v0Xw/czeIkuNQkbCSO7locxzAqy5J3cncTxgnn61dn0HTm+p382gW9v4eR4nFuZSksKtDsIUk8465GflBbsBUpO5M5nmXiHS9B8PtNZahci6uEzMyht0iegIHGcD6g9u9dFroyUkmSXHxGsIvDtvY6Tb+VatHJFNLKNkecBvmY5Bzk5Y44zxkjODg7nQ5Jopw6DHrVszyzXMkkIjNuyoR5cS42AEnHZRgsM8EjJpWsJrlg2W/CNva3mvanY3NtLcXN7I9xJFO21bZmyUwpGRk7gCMHB9Dzam1sEIqULmX45tNPtWsVe1k0y0lkeG5QMjAggFZCGIYFirAcZyM8AZrqpyckccvi1H6J4qOipbq6oY+YLhmlUBlJGRyRuJKj16Hr3qUZNmylFqxx3ja6fwdr4kso4Zllt/LQQxjcyl2BEcmByvA2jld3owr06UdNTzKknF6HGS2cfjjV7i7+0ytfsY5Jy6EiQ7FQtkk8kgMcfxN0rvjKMdEcvK5PmNvQdGvY9kUkjW1xFKIk2MCki9TgYJ6DGa6E7oTdtzZ1DT72ysZYxbG5inUxvsjKsw6q34dycdaUbLchnHax4S14wx3BTfCVYAMVXaMD5Rk9OmM4z6cV2U5xRw1YOWpz+t68dN8P/ZJ4Ps9ttfzEZVyxOQTuPfgjr29qLczuYu6VjmPgNpk2ueLjdX9hNdRQLJcCWZdx2jgBe569ic8VliOWK0OzB8zep9B3sCalaw3MjPYRSxb/ACipEiDAG1s9CBnj/wCvXixTcj16skjyH42R29v4KVzI5MsgEYbLZIPI9v8A61evh1y6ng4pJyRznw/+D1t4w+G+oS2t6l/ql/C72+nwO6sJY8bUJaMLuJB+VS3Egapq1XzGyoc0Lo9f/Zwj8T634Fh8OLZOkIvokkMj71toEUs4VSGAd2UuQzABeMcqteVi6ikj2MLTsrH1jpjwafPLNcxJ9shxCqpGuCn8OMccZI9sdc5rxpSvY9OMVEuaRffbb+O3YKY4gCFU8A8qOeAD759fesmhkX26KKQ28O+S2vJRgvuZY8DP0x145+gpRWom9DjvGeqSy38ttaRgPAmWEaKxJBA5x3GOev8ASvSglY4Jq54v4uvNVtheztIotIU2yPcoytHFt/eNh1XcdqvwN2O/pXXG0jBtRPLrjWh4/wBbuotB05L42aLqUcqw7PNljIUBlYqZNhmZwoBGQW3CulvkjoZL3pH0T4k8aPc3GkaOjJPZyTvZuYJMiH92m75mAVmQuuFBbJbPIBFfPuTlUuz1eVKGh4rq+hya/wCJ76ynvrWeaKXzJWkt0ViANpkBIzjPbpg4HQ4+vwM4qB8vjKbbPIviV48t/DOotpNnaw3cFupDS5IWSTJ3naOM4woPt612umpSucUaziuUyRr2rawIHuLCOL+1YmWFWjTY6uvDbTyVG5iMYHOexrFpROh3qPQqxeCrjVvFcOmGaV7LYoknELDy38rzD0B7ggZx1PXFaKqooxnTu7HKXtsdI11IkeNneQKwBIQ/KvONoyPXv/KuhNNcxzWalY9QtfhnZWEVpcwSPDdwsJDJFICwGDhvQr8ud2QOQOSQK5p1eiO+NK2p3fxA+KTXfhO/0X97ctBM1um1twkjKgnLA8PgYPOec1xqDc7nVOolA+c7D4teIrDXpLxNRluLgQqVacmQMQgAyGHzdBwfb0r0XQUlqecsQ47DIPifqdzqNjPczPciPJkDynLKzEyY5OMkk4HTtxVRw8Y7CeKbNy2+Ic8+nz3c8cMl3ap5NtIqD93uYFQB6YDnPX35pyi0rXCE4t3sanjPxXqF34dtYjKtp5K+VJbbghB2K2NoOCPmwMjPqeuMI0k3dms67Vjf03xtfS6TDcoJ0+1FxI0ESFhK2D8i9stn5scDPfrnOmnI2jOyufWfwI1ay0j4fWdp4gs7RLhgNsMyLEyJjjcN3zE5J+bB9u9c9TCOUro6oYpKNmd/Frvg6PAWwsVKsGwqrkHIx9cED8hURwU1sDxMGTxeKfD8ShIIIokBJ2IABk5ycZ9z+daLDTXUj6xDsTN4t0hwB5KOOnK5/Wq9hJ7saxEV0JR4h0xssLdWJ7hB+FT9W8w9tFkKa5ZrM8qROpY/MRvx6dCMD8qn6vYPaDxq1s4ACuFzyMHH5VLpWG53KHm2CfciVOP7oGfXjvS5EhbsyNS0XSNViAeKzcEYBaCM9eMcqeuO1PQ0lF9zzL4n61pfhzSLi2sYo4ry3h3efbwqkiZyq9AM5JwDzyRWMldlJ2Wp474Mlmm8SPc6tbeTaXCM8M8DMphAU5QgY+bekR54wpJpzp3WhMKvvWZX+NcdwLDT3S6WG0eGOKQoNwCrtAfOCd3LN6cN3PzFClaQYmdlc8s1bWxqMWUbasJWBLZYt37vYwUgHAUDsPcnGRXqKC5rnluo5Iy7sSz2drKQFCDyzzk4yCPy6/j9K60tDkkx1lcvapO7EcjBDMQSeh/r09aaSY0vdLujN9unWMuQVIy4UY/n/n8aUkktWEW3odpp/hx9Ykt7HSo7m5vpZAI7ZQC7E44A9Tjj/JrilKEU3c6405yaPoz4a/Bhdd8IaRcaprUuh3U93LDFaNGoVPKmKbXH98ukuQRwTyOufm8VjUpWR9Dh8NLlueqWPgy28LeLLHU9Haexa4Y2dzBbQ4jO9l27hk/L8hz0wWHODXiTr856UKbid74q0/StM0/ULa5ke5vNQjVI2k4WSRQ2FU+hycrnqxrzt56HZ0PAvh3q2l2vxIW2u5mgt9SX7OBb8s8khVQpPX+L72c/N1PNd9Sn7pkj2HxRq8OiaHp0UFot5baffrZxIgDnLoj8buDwJOM9cHtXm21sbrUveNfG+nt4O1R9NumHl28l2gO1ArRmM4+qkI/uH96izTFynzP8ZPGV94Y19Egnkjhh1Qu9xHlXm3rvOQSANsYkbOeeOuSa76dnHUbkker6F401bXLbw+LqC3mnv0aVL8XJwh4AUL1UbSp4GMkZqOW70Gp6HLeK4tQ1Oyv7uxuI5dX0ou8DHCl5NzqrEt8pHO3r6HsMzL3QhK7O6+CEcs/w/wBXW8tUubHzm8mIZKmNlG8srdcFm4zjjt0rjnLUN5Hl3xJ8N+L7DV5r7Qry6ctAjSW2IrjyTGWJZQx/d5DAZA+YIMscjHRTkgm3EzNO1i+8J+H7zT/Dd5OdUh1OS8nn8kzbJvkeQSkDcB5cuD1KtuOTyKiS9405tC7D8e7/AEfSdfsbyztE1m3T93qEW14mk3OF3Y6EbU9yA3QZrsjQUnc55VeQ8v8AiN8RTZ/E651JWi1TRL/yz59nMs5iwzLkqmSPnypGcsrA87ttdToqKMFW59juPDWpWfirWNTtrrWIdAllWOL7ZG+2OV2K7oxtBErFNylfmHXB6kcFRs6ItH1x4F8G2Pw98P6dp6uL+O1hXnDuiMwJzGGJAJPRe27OcV5rcribuc/4S8N3i+J77xTHrN9d2q3EtxMgto4FygaMI4XhyCJMsMk5Wr5XIt2aOj8UaxDqVnqfhmUyretE0jyybFQKCTkMTgYIxkcg4PPNZ2lDoTGxzV9rk/hDwB/a9rE8lvBpy25naYbPlYYdw+GI7Fufr3rO8uxqop9STwxe2Xxy099RbTbi30x7dRFO9q8JuAr/AH4Tw2Bg4PIb5WUkUSjOeiE5KBd8JW0fhGPU7aB5tSvElaCS51FghcMyoABxkbiBwec5PNOMZQWoSlz7HPab8VZtQ8S6tpNijQ3CI0yLNauoSSL73BBZj5ZTAzg/Jg/eCy5SfQtKMUdHqelp4FvdK1ScxQ6DZ2qRHUbmVIzaybQqPsZScEnYcY4kOcAZohTle6Rk5KWhX8Q2dv45+FWtrLrgnmvbVr2OawjLSgOgK4IOTjC4xjjaOeRXYnJqxEZKLPNNX+FHiC6+CMEEFnNc+Joitzc2FvCIwsS4/wBGUONrFY5G2qOGYkcnNZQpS53c39rqct+yf8Kden1kX2qeGNT8PSWP23ztS1GwNq93bzACCBI2UMPK2LhQAigDaeFB0lSlfQznU10PSfh34LbwHa6joUXhmS6stUu5LwC3gEMf7yUuyzsAu1kPck5BwBnIHFUjUejKco3ubk2i6hoVyLo6LLJa3IcG3TaYobq4kEUoIBO9W++ck/MeQMjGSp1ILmRqpJmv8NPh9B4QkuL2Ga51TWL1YhfXkj74AyIFbAPPznLEKMFl56c1ClKpK8kZzlZaM67xLp1/Pqvh1dGmgtIRNJJcvKrEFNrHaB0BZyAT1x0xxXc8OznjPR3MbxL4L8YW62R8MavHYGCzlWRZXDiSYyK6uylcHgSDOQcuPTNHsZmkZx6o+QLn4T/EXxB8R57u28AXjXUlnAmsT+I95hub1y3zwNFhGRckklhgKoJB4LjTk9zWU4rU8l/aN/ZD+KHgaKw0rw/4Qk8ZTXDNJHqWiQzSfZ1AUEONgwWJOFJOMcd67qVOXUxc01c+tf8Agnj+z5ffC34Yz654u0v7B4u1Wbc63EJSeGCPKoj8DBOGbHoVpPD8z1OWdRs+qdShQ2zrhmLA42jOPp/gPeuWphVBNJEQk+ZNnB2vhSbTbqLVNO0pZtQJdZJ5yscgjOTzxuYHAwp6ZHPFeRHDT5z0ZVlex8Jftgfsw+OPEfji+GiaHreu+ZM9/Bc21o8luDIuXUtz8+1AuOM8ZxXr4ehKL1OqWJi4JHy/4h/Y1+NsDNHL8KdXlmMahJbCJH29du7Yzc8dz25r1Y3PMlUuc5F+xP8AG8XMKp8MfEpmlORt09028/xFgAPXk4960auYc3kegeMf2Xv2nfiRqC3Gu/DvUbuewhitgWjtIEKoCFKgOqu2ONwBJPBOalUVqaqo2rI+h/gXrP7R/jGXU/CmueHJfDuqQWoggu/E/hOdtOuoI1CvbSzgBIx8u4MquGMjegFeTVwUVeSN41+jPfb34AaZqvjXSp9b8M2K2VpGIY49L0+XyJL2UtmVtyghVGSzMWDEjOTwfLcasZcsdjv9qnCzPVvB/wAIbA+F9D0jW9Otra8sLKSFP7MXFvExwGKkKoz2XIzgHvmu+FCpNannvEOD0POPFv7Kiw3Eos7+5u2khm2ROB5syqrFIsFdjZYk5ZlPJwK09nKJrGvCfxHxF4z+Hnj+H4h3TeG/hX4kv4tPnmgF4mmXbJKQ/LEhMEkgngkYx3rsjzKJNSNOS0Zd1qLWNM8LXUl34d1SIW7LbSRaraS237zavDF14Pv6nnFbxqSXQ5Y043PMTe+INT1V7ZZvIiEXnlI4hJLJGM4ChRliAf096pTcglFR2Ojs/Ds19bLe3b3M6oDNJ5oZm29SAMZJBIIBwfbPR3ZgtzJ1bTm0TTNXWxv1bUFBe3twVZZVyMoFJ+8BjCkEnsc9YlrodUVGKuztPhB4dvfir4Rmj0fQZ7glGt7i2vUeMQyA7GQyAM3B/vYGOeK469ZUtCKSUm7Mn+N/7NfjDwtiOXxOk+iaVAv2TToFMlzaGRduwzhQCoIA+Z93TjjNc9PFRe6PRUHa5F4K+GKx/D7TZ4LI6jdXWoQRpqk1q221Mk6xlGYDGcspOeRtPPNeXXquc2kVCL1cj7X8V6dpXwd8LafrUOjTX134YuUtzpel3DpBukCqrfNgBcPu6YyTnvXjVaHvczZ20J8ycWzZGmeNPHXgPXh4rWfTIri7ZfI0e5eS5hgAAMaMiJk5BIYZyG71k4Pm02KvGL5Df0jUpbyPSkj03WGtdPSGJLm7jEVxMuAMPGygjoN3FTd32G4OK0Z299ex+JpZtJlEfkhAZoQUImjzhlIOTjpnj6Gu2NWztY4XTdN3ufC3x2t9Z+B3xItNOsdI+0+F764A06xtb5Qkbtzt2uy9SDx+VbVMOqkb3PTjOMafMey+CrXTvGHxK0Nr6yvZv7HEVxFG115a2sx4G1EzwPQfKRya82LdKokyMRNTp6H1VLqdz/ZnmyxRq3O4RS7gF9c4+lfXQqqpBHz0YWnoeX69rzRzTzm4Msbj5VOCAp9K3p0lJ3PTk+WOh5r4gvpL6O6vLeSNFPzJHn5piByB/Ku6ELM5pzdjzbW9cntrhfs4ZPNYJ5SozEHnO4jj2HNdFrGSmQaGmbxnnhWWKUfP5Tk7McgYPT8M9KHK5m4uTuJqE8VzcSQwM8sY3OkETNIV9CccDOB+dJU+Z3KcrWOl+C3gez8T6hc/a9M229srO00gBEkhJJ+XjgY655znJry8dLljZFUpe0qom8c3Op+EvENq+lXY1a11SGTzNPvm8lbfygWGwrnJwe7YOM5NeDRqXsfRTpaJo+cb/wCPupy6rq+meNNHaG6Ad1MM6unlfdxuVjkfMO/Q9K+toTUYHg4pcs+VdD6C+DXhFvCWhWkWu/vfMjMpS6u2u0tI2yVSJmHHGM9+vNY16nNsYUYubuepeIdL0ZtPeSzsVvFK/LBESVTjHTvxXBaTZ7EbRVmfM3xg8CRWVuZ4lIhCO/y24QgnuR1wM9TXRCDHo9j4b8KeILnQPGW20uFha7kMBuWiDsi99vPBPrXQtDy8YlD3j0Tx+iWeo2p04Xs1xIsZmaGTaokJ4UH178j+tdkFc5OZyhzM6Twbr954t1KbR9YiltriFSqt5gZtwBydw4P4VLiiYya1Mu801/CF4Vhs7S7lnd0Bu4VcA4PY8FwR/Os+TsbS95XZZ0jxbqnh6089r9b20uWCz2aQFI1J7qVBA9SMdqpS5dDJrex0nhDVtPv9Zu01HUbN4mzId8u1lIHCHcQffOOcV1JXM5qzRzniLfJqMdzZ2TSSx7kaUhdsiE8cHqMAcelFrDnaxDrnwel1O0XUdHuEjvivmKrozYbuAfTk8YNS520IhqrEvijwjrd/4LOm3Njsa2Ima+MiIrFeQvOGHp07URXMOiuVu5h+BNQtU1tnkgt7m8cbmEJV2j7HPPA9ge9XKFjnn70j1LTPEp0rSr/7bEtl58oxHLcDbIucAjPTOeBjn6VipNOxukkijreqW2oRW9npixW6InzyvkqcnuSR159K9KlU7mDSaZ9p3WtwafFKUlQbUIGAAqEY7cYHWumTbZlUlpY8t8R+IdSN6Ip4mt7ddzNPMdq44Gc88cYFdtPlehxyulqcy3iaLVJ0tnVNyk8q2B3OTz9PzrrcVBXRlHV2Z7V8LdI03T9QilNzp9vLPFuhgu7pLpyRzkouFH0zu4zz38bFTnK6SPaoxjBI9a02+szdP5ZlFpeQhVXfsjERIIYqy4UliVC+mScV81OEk7s9HSW55V49+GsXiDSrfw4zvdTwSm5t9Q3q00gBIZmDY2qpYgANk7eMmpWJdNHO6PtXofOni/4Uv4O1O0n8PatLpEWpwb7acv5CM3kkjq2P3nK7T6jrkY19tzJSMpSnSvA888HfGXxv8M447HTpbTVixBSDWFcw7gchAfM4wWPRSOBzRVw8aup0LENwUVuVPBHgnxd8VfiBb3HiwxweGbHVY769sFXbA7yMgb5FCg7+AARjrkcHOUqSoao2w/LV/ibI/RObTdI8CeHL86Na2cELGMi9ZTJ5qMgXOYyCcBdoAIAwB0rk5/e5grNz92Wx5bNqieH9Oj1W4hGt6XJKRFa2Gm+SN6tkgK+d4wwLNuBY8A9at2k9S4/ynmH7SvhewsvFN1BHYNZQ3Ful3pbRRsDJvUfuAdrBiC2cYJ4wCBweyKTVkeNzuMmj4/8AE+vapFLqul3Wn3cCtarI4Fs0WFVggZsgEAE4zg5JrsowSKc/bq/Y5K18FeI/E8UTaTCNRSTexii3LMmAQW28524JOM8DnFdSgm7jUpaRPovwV+zTp7+Fb/VvF2q2vheR7NTa3czfaLu5kVs7BbxyfKrEHJ3B8LjAzWLqSUrI1lGMU+5teCDoHgSxvdA0zztdfVZFQ65q0PkIY2TefJjKv5WQdpZmLY9MmnNzktCozi9+g34gftBWnhm1tLE32hP4hjURXAe0/tK6ichsusuTDtIONmchm/GooUpXuznrVFWVjye3/aC/sPSdY0TQtPtr6e9BEms6nlbiLIIdI41PloDuPJz1r05UlLcz57Q5IkngXQrvWdHj0HR/DWl6vr14xSbUdSunkiEfBCrGo2qVxncQxycAVMouETSlDmVmj9DfhH8E9H8LeA9Eu/ERkvNVjfFzNc2wiA3Y4jVSdihj95lDcZwvArzqlea0O/2cXseg6jqln4UjmuIrWKO2AWIuFwU9yeSRjHAHb0ricnJmvLZWIbCZY5nns4Ut7u5+csqjM3IO48ZY4bvjkHnnNKTsi17uxNZavcWuszQX8okgkjZlaZVx5m4DCKAMrjJwSxyRknvKY3JW1OUf4mW2oa/dwNYzWVmJks/Omdc3LvnBUDOFBDd89OBmuraNzKFm7Gv4ntjdaTbWl0YvsjQKkUErhU3owKxtknfwBjAxRCV2YVY2PHfEOu3E2osupeTdtvWFTGo8pSMZQheQDgn5c42jjkkd6V0c+nU4/wAVeN9F0RLOCS38yW6l3JKgYpAuRlyCeXAXG0emOOlT7MFO7siHQPiBZaDr+rSXN7LbQQxpKuwgBpA/7sJkHJwCcYySeOnOEoI1U24tMb8Kdev11/x1rizi6uZ7mCGfN48iwyghiwUAfIPu7s5wgxnOauNJF+05YWLmueN7/WrC2hvza3Eq37iVASE8xSCXAGMEg42/NwoPU4HdThyrY4OfmZQ1+a3e90u4j1i5toIYcNNBHtkkVpCyhpSwBySgxjJ29AW51jKOomtT2/wF4OhOg2194gkg1K1uUL291hldMYA3ABeg7kknA6jFc8qmtkdPIktRde8IWng9be+s7JVjux+9lQAEPuO7pnv6jv0reEmjlqKztY5DVJU89blTtMjjK/LxnoxwcAdPX9a64zZzuKY1VEMU9xdzvJCOVSPg5Oe+PpWnzMpqxBdeLrSGZLOZ2MWNySP0YHkbRnJ/+tWqi9zJ2a1OV+06R4g1hXnhha3Q4KkEbW9c+p/qfw9CyUdzkUE5HRtqWkWdqy2Rit4Y3b/VAAt13dOxOfyrzp80nqd1PljomcxrnjHJEcbxRwg4DSEMXOQOmeOpH59eg0p00RUnrqc1d22l/EfxDaaPqsmY5JgFaMKp39Adxwcc+vfgGvRpwUdTz5Lne56t4S/Z60TQr7SmOn3129lMRazqxZIl3h8ryu05J5JJ4HHFebi6sUmj0cNGakk1ofUNtb2mjuuFAIJWPgHA2qpx/dyOT1z6c18nUblLc9+mrHMa9OiyyqAV+b90x5PrtPQnp7deKyj1Nzn4Lu7fVLt7aOWbcsXC44DH/dP5Yxz6VojNuxa8F63batZJDbmeKZXmR2uSBLkSHJ4yMHJI65HTFOw9GjF1XVDpOpXIuJX82baVd8FFIIAOcc55znFehSV0cM3ZniXju11zx5eXF1O0UcSRSJttmLRwoSMEMR985XJPyg/UZ642icc029DN+F/w/hvb2a71zVLuO7jiaJ9PtJXWC2LlysimN1JyFBIAOfYfe5cRUaR0UqfUmv8AS9WfXPDywvFaiGGF0iIE8iSRSoXQbs7QeCG4YsXBDYY15kX7x22djRvPF2naQsd5cNFH4xuHEcyKrgSRuiBZEBQtgMMqw5xnJyQD7ND2jtynm1+S7ufPPiTwkfEmqiCw0+7lkvLtBPe3KlzCjFQz/cUKMqTzyBkZNfR+9GGp89aMp6HVpo6Reb4ltEVbWxktbLT0lQSZhnQBUbIABR2zkA4XGeOK85VXJnpezUI3R55J8Vbn+x7jcLie9aPP2prYQhgTkqW3NngL2A7YzzXfCCkjgc7Xb3NT4c+HIPHupXF7PfhPsjK8qG0BE24YUBg3qcZxwSOnGeqXuxsjKMeaVzqfHfihLARTr+8s4GOy2XkzsgGMkgYGfmHDHJxjB3V58I80tTrnK0dDzzW72bVreK7NvNcCdmxEFAitRvGdvOWLFR19Me9dyikzhlNtWPNZdLure8lkMJ2GMMrBflZRlCevZlK/l0rZNdzCz7FvSPCupX0EE0NsxRDCgyO8pIj9BglWH1q79jLl1PRfDnwc1G5sLe4uAjxXAw6RsC6dg2PQe55yKiSlJ6I1VonZN8KLzVbp1NnL9llMckoklVA7YPmj7xI5AC+35VcKTe6E5Jnpui/D+ws7SO2+wzCGPYoiM8ZUFSxBxjqSxzknp2qvYNsft9LHbWGkxQgARMAPWbP8sV08nLoTzXNm3sYFwdig+5ND0JuzTt4oV28x/TBNZNPsWn5luOSNSdmwHtkE5qHHQ0RaiuVXglck+nFYuJonYsLeAY+ZSemdvFRyXNOZdCRtTCjPy7R1+WsZUzSMuhxvjrx6dBiu0QmExQCQyIoYocgg4PAXGeTxxzXlValnY9GlSvqc14b8bSC7sUadyZbKOWaOYqeAG+ZCrHc2WUHsdhwB3zjO5tUionkHxG1mW48ZyTwLG9vNE07XtwN0cQDngAuMdNuT3yQrGuqC11OOctDkbLxVJe3V3bNKJ1kfylIj2hwDgkc8D/63Su9QTRwKTUrlzxP4n+1+G5YCpniSUBMHcyLypVsHjp+vTuXGCTHWqOaseYajDCPJe3haMy4VkDAqpHJIGc8AdvrxXRZHFe2hft7SW6sBAsTTSFgVRAWYYz19Ov8AhVbIFq7H1h4E/Zk8Pal8INMm1dWk16UJqs88TF5Dh2zbgEDCeWiqwxkMz8nFfMYnFzpVLI+iw+DjOJ0A/Zz8J+D9WsPEK2Yl05yxu9MuHYlJM/I0Z4yOd21sggccjnlq46UlZs66eAjCVz3a/wDBvh6w1zS9ctNGtV1tIjkrGASpALdOA21QBxnAI714NTFVG2rnqRw8FsiTX4rHSNQg1NLMTWcUrLH5/wBzcwYyAjIycsxB9e9cXtG/M7VBJGRa+OX8SeXp8cURa/MpVidoQLtZOffIA4/hNZu+7KukVfEGo+Hdf8Kab4de9lsLqytpgLoKQ0UqIcs6g9CxPQ9+ua0pW502ROHu6Hyr4siv7Tw2+vwf6HLbT2ssBYhUMTzxqZIjkHAyGU5z0A65r258ko6M8+KkpWZ9Q/D7xj/wnfhm9tpnjfVLG4juXWDaGlRUBWbBztyFIxjqcdxnwKqcZXPRptbGZZaNLbeNdQ0+4UXWmXHnG7t7mTaphMY2YHPJVT7cVi5aam7Wh5J8YoceLfCkL7rqO00w3t3bMpMgaMpCGLYJO3dtJ9HGetdNKSsc7g2JqBbRM6t85s/OFuFRiFR2jhY7cHk8rkjpkcd69Ci03YznojtPhvo9h4t0G21LVSt1HcXZMdmhZZNyMVYtg89OnI6nmuPFy5XYvDq61PUdW1HSfh7pgttOupUijmkPkysJdykndGucEYJyOTnp344YrmOhRs7s8Q8R/EGPVPEU0bNevGIpbS6uJbWW33uFV0VMrl2AbBZTj5h9K74QSMJy1POri4+Jl74n1q08F+E9SvtCvbyG4tZkVrmH7P5sQ2Ko4RdqsSxb+NgCMVcoLoT7RI9h0/8AYw1/xNZ2Ngk8nhqza3WC+vZJCWkKg/MIfvMTwPmZeMnORg9FPmRzVJKSPTvhb+xB4d+HEsrXHiLUtYinCCa2MUcMUuzpk/M4GTyFYA4Gc10Td9jni+XY9V0f4I+B9Ca2S28MWm+3m+0pPIvmSCTBUPuYkkgEjJ7E1hyp6MvnZ1MMFjdzSWsdlHiJPL3NEAoHUKBjp39KHQj2FzMtf2dAkvniCP7QQR5u3nn8/b8qFTjEFJmN/wAIok95Ld3I2zSHLwxgNGcZ4ORz1Jx9etLki+hXNbqLqHhC01XSJtKureJ9PlTY8TRIVcZ4XbjAApKlHsHtGjL07wxL4L0CHTfD2madbwRIkENmjNDDDErcKpAY4APp17dqcacUwlJyF8OJrd1Oy6/oem2UQVgZLeczGQZBA2lRjpySTkgEYq5U4Mrma2JrLwXpmlXlzPp1raWk0z72dbdFJJAGflA7DnJrL2cAcpMtDTZXIWQQyZU5ZSFCnGOu0k9u3YVfJBCTaHRWhtI/Lh/d4IBKMAuPbjp1AFPkggbZPLbXkqIhmRMgZOGJPJyQOP8APc00l2FzMlOmyO4YXcueCd+M/TgY5pJJvYNWZ11cwWNyYp5iI1XChRk/eP8As4x/9frWipxluib+ZPE8TPsdgJFGBuLcHsMYHt371DSWljRN20YyP7SrqrrkhgpHO1gPYLxzjnNSlHsGvUuvvnVlEMUf90yZznPTt6fpVWt0E1YspZyBfklb/gX8Iz2wBn25qreRJWlsJgpL3JUAEOFftg9iP60KMQd5bmZbwxSMJRcsrIciMqTjHfOT/StYxurWGnbQsX2sw2gCzX1vHJnhHVlx9T781UaLuJySKa+LbANIr3YcovDxsNp+nc//AFql4acnsS6ke5I/jjSbZYzHfwiIcfvGwT+n9eatYN/yke1j3Jh420mRMjVIMMp4JAx+f17kVosLJfZJ9rHuMj8Zaa84WPUY5CW2kBeB78Z96Sw0+qGqsO5U1bxlDYuBG6eaxPKNuzxnPTH4VcMLJ9CnWj3ML/hYu+Rla7kdsZBEO0V1rCXOd4hLYif4l3+BJHJGI1P3GTLP69qI4Hm0aIeIS1uRxfF6R8O8cQHT/VOBz9RR/ZkVsT9bfVlkfFmR1O1I1PfcuMe4IJ/UVUcuaB4tIH+KUjqBG0gmzjG1dv8ALJ/StP7Pj1QfW4kU3xI1ENkiNA/3c5Jx+g/nVLAxXQX1kqzfEHUpHIF+Qpx8hiQn/wDV7frR9Sj2JWJae5WTxTqNrcPI0iM7qSphtFGRtzjPXp+GKv6jDojOWJlfcy5JbfVrl5p9BsXklyZSbNT5pPdsjJo+oxJ+syOf8RfD/wAN64VluPBmiS+XkB306MhQRg5BBxnA/ACrjhaSeqHPETasavhm8HheKGx0+3sbG2i4hitohDGnrwox0GKmtltGpryijiJw2J/Fd6vijRptN1OOz1Oyn3CSC4UOrDGMEEGuaOVUFL4Tf69VS3MWDRrGDwxB4ZsrdNN0hFCJDYSC3Cru3YDRsHHJz26/UVlUyehKV+U0hmFRbspR+B9GstS1LULi6vtUutRiS3vFvdQkuUljTG0FJGKn8h355zXJVyLDz2iaRzCUXdGBf+ArmW7u7rRvG3ivQ4pro3Asbaa1+ywyFduVR4WwOBxnGeetEcgpRVkhyzSandFzUPAUk9nayN4t1uC8iujd+erRyDlVGxVKbVTK5wB1J56Vzf6vwb2OmOcTe5Z0fSLjT9G1KwXXZLiW4dmju2i8uaJTzwQ/L5wS3AJA+WuaXDV3c2ecKe6MDUfhaPGgX/hKNQbWbgRsj3wt9juCBtJTJTcMY3DGe/esJZBVg/dZss3ha1jm/g74E+Ifwo8eNcalOuueFDKwiZLyRZYoiMLiN8KD69eK5p8P1W7jlm0JaWPorSfHzW3mw3LrcwMR5CJGUaNcfMGbJB5xjA9RzXTTyqtTVmjP65SbumcZ4xv7u6vo5tNjMkAJHlKo3keoPQdT149q7oYKpH7JcsZTatc881jQNTuNaS/nt5fJU4CxIGaPv+p68fjXUsLNdDCWJg1ucvrthqEd67+XKquWaS2jjlIJ5wCwUcY5wMjiqeHnbYiOIi9GzL0vUZvs0CTWMwhxuOEb5vTJONvbqDXI6Mk9i/bxWzBdTd72TzYJol6bUw2c8YPTnOPXvV8kktjN1YvqdP8A8LU8G+ArK2M14fDWoQwh51jgkaMgH5fMUAfKTwRkcV5FfCyq6NHpYaVOPvNnmen/ABz/AOFl6T4iGv29xHrGj6gVgh0+EIkUE8LLuRGwzA4JOTkZ4z0rz44F05ao9H65FysmeYeBbTUtWhgjudJlm0yLzI9txGksyL8oxLJwdxGTjp7ivUcFGNkeNVqOpWbR9a+HvFFvqVpNHE6RC3XCW2QGOBjHBNQoXKpT5C5oWs3LsbkXA81ix2b84Uf41oqRtKq2eafGS7uvFZlgsxO0rwskUULgK7YI+Y/U10cisaQq23Z8O+FPhvqrfE+GySynv4LaTzLie2iZREQcEjcFyA3GSOfTvWXLqcmLqe090950z4PahqunX15qupTaJFp26aSNbPzZpcc4Tnrx15xW0bo5qabjyljR/g/qdz4fn199UWK4AMlvG2N8vAOHHGwkgDvSlFlwetmc9p/w7v8A4haclwbjd9nuEDR+YI5RnlscEceufz6U4QYVKmnKjRvPhLf6J4fsHnaK4a1kAng8weYFJ4BOOW9h3olT6ijLe5xtv8L9afxat/baBe3nkSbpIo0ZgF3YZdw4P4VMXJOwVbSasG9fAXi+8ttWkmtPDcbhVNuhlcu3/LJj/Dz356dK6t0YTjpY9q8KaxpOo232y2gAgMO2JgOShByAMgZ/DtWDdmVSaWh5NqejQjW5Lb/TU0C/MnlCaQqfNBwQcd8+3St4TSNqqt8IxvCckemraaXbkGAmadLVD9pmGMY3K3AyM8jtXVFxluzjvqYul6xYJBbQ63atbvFL/wA9DJMvOTkN+FP2CeqJk5ansOk6xpmoaVPZ6XDp76rLulWe+WONGUAnYXZeOO4P51k4OL0HTaadz1fxX4lu5NUitreKWdOQkpUsoI9/XqOvavQjG5zuomzd0h5PiHBBpd14SgjmKNEdTiuGWZ2HViWkKlFwSc57/Sht09TdwjUVznLj4ReUbeW1uo7mzFwYJ5IlVio8zasmVY5BJIGMZ256HFNYxLRnH9WlzcxFqtrc+GPEX9j30Sm5tgJPKAZj5eOT1PTOCeR174rojWpTQ4OftLdj3Pw/dDWPC95f2CpeTzHyo827xxvKWATlgAcsRyG6L2zXz+LlHm0PXSkveMTQvCB8YA+LPEV/E6OhWdJfkhjDKVVhhhg9gB1LZwM4rzJxjJaGqm4K/U8Z+NXjcW/iPR7KLTL19K06aVQ32u3ZCNyLxGsbEEDhTuLDk+1XToOxhCfNPmkeR+LdNutZ1fV31zTbyxvbFEkt7K3tnCxu3lvjy15wdxycdieoqqqlBaF4Wzk5M+h/DnhdfFHhpHs7m2sotbvRdzFC88LzWxjKq+5owhcAk5DZI4wK4Jzk1eR6jppS931PRvi5fu1gLWz0garLYBbu2C4ZLU7htLQ7cFAwA+ZTzznjNcyqxW5hP3pXPMbHV38OrpWv6nfXtw16ZPLtdEne4KnaeXjMjfuwWI2YB4644qr32No25rlzxb4us/igvhiOxvEs/EcLiNYrGVthVTgS7DlkBw23B6buSOnVCrybnFWwycrrqfIXx++C/ivwt4tvZ9UvLyKdYAiTx3HnG5hZ+TGGKkd+FDdecV6tKrGex5fJLDtxZznhPxctqYUvkvrnVJpydKvHmHmx4JDtuDfNksSynJJHPeuxPlR20rVNFufUXiH4PxfD/wAJ3+oeKdQ0yXTLmH7av9o6msM87rESUMiSbj8ysNoPLECudK8znxN6fu9T4o8e/Eq31rUIptDefw5CYBbRWVtqcsmOPmJZ03AdON2fevRioo44yklqcJK0tqUE1lEEYFFZZNy57vwc9cHuPYitI8o1daj9KtHuLpJU8l5WDk206mMDjggoRjB3H049MiobaZrBo9w+G/iHV/hNqNl4z0+axv2Ri0VqB5kEDkbQxGRlkJBBOQSRxzzbXMtTeNXl2PonwP488T+L/DNrrXjPxFrWgaNa4LX1/EgspJHY7ERSoa4lz8zbQc4+Z1ya8+pTVzsg09T1ay+L2uatZWNjp/h3WZ4pIfshl1xPLS4AAZZECIEBbBGCSBtwB68rglqb3uz2fwL4n1u40GXUdW0+LSIdiug8wr+62AmVn4yMYJIUDGOnWuOeppsZvi64k8SamILGIu8TwM8zxswkhlDbtvJBwR3A4yT2NRexmk5Bqmm2egQx6vq8cM7WFtI0cwjKBCuSV5JH3c/MeMgA9BW6nzKwpLk1MzxLYyeIdPSw1aOaR1nbElu0gxwypwCFY7XBBZSOckccbQVtSJ3kjidR8OyT+GdcdFWbyY0mb93GZFZOTuY4DNjdyAeTwM5J64zuclVcsUz5l1KCa18R6JNBcXUrRM7yyTxlXViu1VZDkjdvzkAj5T3rrWpzU37zZ1Kav4a8S3ugrJOZLqe4W5gtLYbFysEp2jI54LMeRhjge/NJWZ0pXVztvCehxaRpupNazqsly5untQgiTzCV5wRlNoGARz165NbQ1RnLscf4l026X+zLv7FqU+rSXJ/d7zLEHY/NITsJwOT8vXGD61TvsYwjqdBZ+G4dc07Q7rVFiW50+4aSEyxALHuKkgRsSM5AwXz+VbQhyq7LlZyR9QQtqOpfDWUS+ar2Tm2kUybSQEycFR15Kk7cfKdoAAJ5XbnOio+p59r3jOe30rTtCkvFjmhijXz3xIzk8Ffm+UZzkjaT0H3s12Km3qjllUUmYdt4gGqqALUSFcJJMqjHmDjIJXI9cZzzWvKyLoZq8N1HGg8yVV8sERhRsI6jjAyc5/ADNdVNKW5yTucP4jk0m1uBLNJHBCxUt53LEDsM9B6gDJAxnFdKXQ5XLoZv/CXaLBOGltZLaRf33nOo2tk8FUBCYI5BVfTuK6LaEKXKclrfilLO3Lxz71YMBL357jPtjj9BUxV3ZhZrVGdo1xd+JtUh0yyiN3ehGlESkBsqpZjgn+6HIPsaVVxprQqlTlUlZnsev/DRrH4g+H7G1t5J7W9dLdC6kIu1V3bdq++cjO4tx0554YpWNPq7jM+pvAPhi90fSJPP2mRs7BIimZFySSSCeuAeST0yTXz2Lrc09D6CjSSjdmrraTz+SLbHnQOHHPQ8g9PZmH45rzou7Om6Rm6npxaGKRrkiIyB/kJyCTjt2DA5Hek1qLmT2MGLxVYm4ktcpbTTP5cUlzl84XOCCwOCqk7Sw7ZHY6RRLsznL/XrjT5oprWCKWCR2R0UrG5kAD7hkfOTgdMng5reMbsyva5xHiPxBJqd9byS7SrzMIvlI/dyOcq20DJB6bQOM9M16EUoo4muaR1WreFtB0bwLe6BJcSvHN5hu3dwduASUY8qMYIGeD93qRiINtjqJRRxnwwC+H/BuprZ3MOpy3rpH9stgu/DbgEK4JXBK53Ejlfl455cSm9DSk9DkfFXxkvNO1eXQdNxb6neXZWO9aB5ZJHjIWWIxowbcNxwGxjlvlbbjGNOzuae00seZ6b8PPG3hC4XUtQ1C1053EcyESlZkjEibGkibLSIEJVVc5HGMbDXv4SajY8uvBzuz3OfSLrS/B+pJdapcapeXNs0Z+0SAqzMmMKoVQueeMd8c17FbEQ5TyaeHkpnm/8AZOm+L7G1RdQhg0/SxPLexKVeOYgRuu3PyttXJDPuC/KCOMD5tyake+qV4HI6B4V8KfETSri+t7m+stR1C5WaDSoy6mO33j5Co77QTuP5HIFfSUFelzHg1aVpM6uw+Gut+HNEk0fQ0jtLW6kUzTRMyyhVIxlj/wACxgAc10pOS1OZ3ibGv/Ci68Raj56x2lsxVQzbWcOVK4baeAdoYZ96lUmmZOo2Y2nfs53kTMJ9U3xbHRI1UjaSwYMDxgggEYxz7V0KmRqdDF+z/pvkJFNG0qrEIAN7AFNzORgcAFnZsDue/fRQiiXzGpp/wX0vTo0SCzREVQFAwQoHTrVpRRHLI1Yvh/BAAPLOAMDJzj/P+NbKcUS6cmT3HhKWC3X7EiGYSR5MuSu3eN+QO+3dj3xQ5p7Gbg4l+PR4ocbUxjoOOPypqZpyK1y1DYIrZOBx0zUuTGkWUgRQBnn6jmpuXYmCoMYbH40rjS0HIQucdM9KjcpaIerqSM8c0rDWoNcRxrljgDvmk9yktdCDVtVis9MubkugaKNmXe2FYgZwfb19ga4MRV5TqpUpTkeFzyav428b6vqEdpd6fbwwtbz+dM8aD5dqblJKuCHJB27cgetfN1p3d0e5TTirHEfE3WJvC3irRbM3t1pvh9oBcPd6VKik4idim7azcM8p54PmNjoK6aMbxuZ1NXqaXh7VtO+Js9zo1tcvLpqRLHb5ssLIVxhUXLMepG9sHIPPPPbCnJnHUlFHVWvwQn0yOSKCaFgzEsWBDD27/wCcdK7VTmcDkr6Edr8ILq3tL61e2s2S6OH5OSueOT3xj8a6I+7uYzKMfwMsLe5S6ksMyDjIkZlPGOVJI/yK6LxOXlb1O08GfCY+ItYt9Lt4ljZ875GU4jQYJb8Bn68VzYqrGlC5thqMqk0j6XfwzcQaXK1xv+1RkRyPACodiA27ac4GZOfrnJzX59iMR7Sdz7ujS5Im54a09bfRbm31BS5iUCVp1xj+LYvYDnGQTww9K4alS+p1xjc5XWNR1OXWGSzm86YJjkZV1x8nykj1YZ9ccVg9TW1jovEWlTah4M0iJ/3skltumVlDCWQIS28HuSST3yTyc1g9JaFJHH2uqeFfCOuJCdP26jh41kcvILf594IXPyjduwe20Z6VcouSLsjzbxV8ZLP/AISiy1q10u3ZhK1vPa7ctIqqpD4H3kO45I7+ued4UWZufQ5P4geHdb+LPw91a50i1tzIyAafufyWVt2YWzwNiPtyQemCelbc3s9zFwcldEPwz1C7+D3xx0ca3Zzzy3enXdvFdWBkkV/MaNtx2rhh8jYGOu3jpSqyhKNyYxknqewa9fxT+K7WV5Z7ebW4JZIpngIWAF5EKFumcPkDsVPbFeXJqzPQSIvFXgnUdR+L5mtJYI9Jg8OzLqF3cMfm/wBLgkiHHBY7GB9zn0FOjK/QiWh5n4Ysn+IPhrU/CunaRfX1/HdXV9ZXFvCzwySeVEFRpQNqkBDw5/jX0r1IXiro45tHt3wl/Z/1Dwjoq2t5Z2yX8lwr+de+WSGU8CNRnOAGKnhgHPY4rGrTlVYQqcqOiT9mS71XxS+t6p4sv7GSGWXyoNOdWV43KHMnmIRvG0gYGAGqY4dpjdc6zwp+zp4C8MXmpTrpS61dX8yzzS6u/wBrZSqhQFD5CrxnAHUk13KnZHO5NnoxWLTbZUSDyolUIscMZYKOgAVR09gMVSjYhpjIb8SXTW6n9/sZihOSFHTcB7n2NPYmxYtHuJVdblEjYEAbHzuGOcjtVJhYFlSZWDBlVeNwcfMPw5pvViEs5rfy1a32PE+SHjwQTnnOO/H60nOzKWpZLKxAI5ByBS50xNBLKIU3EEg8dM07X2D1GSLICpQAr3GSDRysehIyYx79uajkYrjWhJUjnJ4z1xRyMfMxvkLgcYIGM8UOI+a5FJZpLhZFDDjp3+tLbcd7EU0NvCWeQ7Djqw6D2pJ3HcwbrW7VOYWeTa6/PtJC84OcY7D/AD0reNNyBuKRSvPFyW4AfzIgOBvlG5u5Hcn8K6VhpGXtUZsvxGjs3QvdxqGOTEcO2ORz3HT0Hat44SbM5VoIr3HxhtcJ+58wb/nKIRhe/U9fxFafU5E/WIg/xUsTdLa28N1fSygsIoE2S4GMjack8+lSsDLdiniYmWfjLprxsZ9NlQqcGK4yjj8Dj+tdSy5y1JeKiZ7fFu0UmRdORWzzlRnPpnrW6y65zyxaKlz8XmuG2xWaRrjoxBx+OOPw/WtY5akZPHIzZ/iLfShihSAHndENp/MdK6VgIoyeMvsUn8W6iel55hB3Zc7/AP0LJx7dK1jhIoz+syZVm1+/uGkke+mkLjDZcn/9X4VssPEzlWZQa73k/vJGZjk5J6+vJrRUYmTqSJEuWWPA+bB3bic4/Wh0oi9pIkk1KSWRZXdndeOTkY9P8+tL2MQ55blmPX50Dr8pBIJ3Lkg+x6/rSVCKH7WTHz+Jb24gMU8xlXAOGQFu3frSVJXBzaKpv9zZYlj2OT/jWnIiPaEn2+2KjbGyP/EwP3v8/Wlydh84fbkJwC+09s9vwp8gc477ahzh2x0xjtR7MOcc9z/dkDD8hT9mTzt6IfGZZT8o3nsB3o5UF2Ek0sMpWQMGXqGHQfl6UciewXfUQXpznJUn04xUumHMP+3jK7yenr70+SJfOPW/hXbuiDbf7xPP15qfZMfONk1JJT8sEan1BJP6kkfhTUEU6iZC14T1G3jtVciRm5X2GeduAyS2emanlQ1ca0hJAP5etFrh6iLJwOoGPXFHKWmiTzeAcgj3bvUtMnmD7SF4ZxjHQjOP51HI2PmQ2XUlI+5uB9aXsSuchfUd5P7oAY7Mc/nmq9muoc+pEb5x0JU/Wn7KLF7SzFW8YnJLAk9j1p+yiHtHcel4GGGZ+vGe1Hs4ofPIcLny0OJBnHXZyaylTjL7I1UkRG67lFC9eB/nmk8PCS2K9pJAUsLk/wCk2Mc4YYO4Dn9M/rWH1SnctYmSM8+BvBUlw1wfCGmfaHJZrhLeNJCeRksFznk9+5rGpgYSdzWGJnF3Mxfhh4TtLRrfT9Fk02A5+W2upV9/73qc1EstptFRxUk7i2Pw60fTN0kSXaA/N81y7Ac54yTio/s6CD61JmivhyxF6bhXeFiuCqkBT7njk/jR9Qj0NI4uS3Kg8B6THKXiMkW7r5Z/rjP60fUEN4xjbzwFbXUDRw3RiU8gPErEemCf5+9S8vRP1ly1IIPh/qa2f2ZL+O5jL5bzYCcjsB83H+eKzeBSNFimhtv8F/EFxckw/YWDckSxvzjpnjnr7dK56mGsaQrs1LX4GeIbWWa6f7JdXTDCvGNgB9QO345rl9i1sdKmm7nPP8APGVreXl59jtbgTkEpLMFI69MA+pxxUujJmvtImJqPhTxzp48kaA1ykWczfaUcvleQuWBH0Ixx0pLDSJdaMWjj7bw/4ptVkkfwlLDIGDpMtuGx0G5QM8jPU4qnQkhuvTbMtPAV5CLmRra+tgWLkqpGwnJJ3dB1PHFYuhIz9pFSuYHjHwd4ilsbW2t7qG20ZSs0Rlt8zo4zwrA/dz/eB60vYyNnWi0dHp5tIIQ5gjadEEf2lOh4HJx94/Wo5JLoTSUXueTeNtHv/G8y2gt9LiulXadSwRKxB43KpXqOucjnnpXVCco7oKtrWTPDPHMV1oF7b2t/FBdRiTbJ5JwjDJHVQDke2cevp0tpq5yyg4RdmfdWtahcauVjdEjSBMeW52qOxXJOc8d/Q+tbU2c9Va3SPPp7+5YyIdu5tqb1fKbRkAdOR/jXSoxnoyOaUWj3j9mvx7bXmmXHhDVLS38iNJL37XPchDn5TtAKnp1znjOccV5GMw/Krpnv4acasGjvL34NWXxC8dya5exrJZKgtgsrZhnOWZ3ZlYGT5mPB45I6CvDU5Q0uZqild9zRsfhteaDp+tLqFw+pCC4QwW4k8xJYhGi/LGMpHyHAAHv0qZPm3OmDslFnUeI9Il8beC5LIifQp8/vrdGRmCZ+ZeCQVKlsAcdOwrFvl0CcPev0PNtQ8BaCIorewWKC9td01lK1soFs5Vl/dqMfMOSeB94ZPNdFOo11OepSTV0eSXfwysdJvL271vxFrWuRTziSKDUNSLtEWUl1ZnJ2YZWOGU8EAGt5SU1qVGPIoxR7H4Ct7a6WK308Wi6VZAG1dI/LiiR/YKAcbuSSPzJrgqwu7I9TnUFdnE/G34xWmkx38uiXkmoXdtFEpsbBkTzGcks6kA7hlccbsEDp25/qy3Z5vtNz51/4S650zSdYWx8PjSJdWaLEd9OklxLN8u8SyhwwT+LGMZyMcYpxgdDl7ozXvijq+3+y9Dgun/sqYIviCwlS1gDsctI5QEONoxncuBjmtvZoSm6ln2N/xLqPxDk0Eab4ri1nxHpJeKWyjs43e6KsinMQYlmR2IyzHAC5CgcV100o7HLWkqstjyDxf8Fl18PN4Y0XX42spRG5aNCmnsxVmWTaQBtZm+4Ae/PIrf2ltzBRcJXgYuj/AAZ+IOp+LNT8O3l5qOr3cSSyz6XItxcHecEvGuCN5AbkgfXqauNVJ3Klervuc78TP2cdc8GaCktyv2fXvtW2TSi6M/kEZSV3VioYkEYBPTrgYrqhW5uhxyglKzMj4c/DR5c3Woh3W4jLQiErK8hU/wC+BtGCOTXQrLU1klayPfvhr4QW5Vl0iOeJyjJ5llIsbg42/PtBKjlhu4+vOK56k3c2hT02PQv+FeSo4t7vR7xJTFMJALd2dnU/MqygsFJABG4jOAec8KOI01E6Llsbemfs7r4hv5NU1u6eytdNT7LFBOJm8nDfdjRDGAD82XDEnAwpDVzTrps2jSlE9L+F/gKbw3erFplmgtV+Q38mnrbqpUHDL/HINrbQTvLYGCOg551OY74rS56NrMV/4t0650XTtSXSpUi3sbe3ImABDKr7l2I2cYXzA3Q5BGK572M5amN8Po4ND1OeaS8+0WUQVIoJ5IgYHYKgEcSbsElMEK2PvcE4yNamnMoxueSfFr9oex0Lw7YzWl3BPe3169tdWu90cowCqX2DkMMAqSCTxXVCi7cxxzqe9Yp/CLxlestxMdVi1q6uyk/2S4ilZYooZAsoJXcI5FiG9cgZ6fxcavQ6G/dPab/S7bw9ql4Ns6W2rRpbPI0plhhZUIVTnBDZxwDtIPUE8qHc561pQ5T5L8a6Lqlpqd9dPawtdNcLa2lvCuDLGVHzqjYf5j1yAOBgkYJ74TR5fLJXRb+E3hqYaZ4Nuo4wmoEB5Uu5I9iK2YyQezZLhAcE7OozXPUnd2PTpx5Yq57j4P8AD7XDyi4jRrWJJEaaIhVOzO8jIwOeoBJGVPetY6IzqLqcrrnglIdbMmlX7XNp977KzoI4XOCCWJJZdpU5X5TzwTxWsJM5rcupT0+wupHCwXAszGBKtvHyAmAM7eCOpHbqPrXVGWmpm09z0bQ/Hl3pnh+9s47WJp7l5ZLiSYbUcknKMmcngtznk8D3hUlKVzRzvG1jkY7KOTX7VbK6WW0mddgkPlCNj0POW9OUU5J7gNjWcnDRHPCPNqdT400668EzXJSNbpVcRzZDmby/mwSdnHBUE57dDmop1Oc0kktxus6nZ6F4fQXfntpdwEmguYTuaIkE/NlhwflHQj16V1RdnoYVWkrHzH4p8X6Zr+p3sd3LLC0EzRqbiERH2JCO4568cAEelelT1R5k4re5x8mt2jpJCJXgJB/iHI9AfXI/lXUldHJNu+hq+FfCUnjfV9M0K0huJGmlCMyAuBuAO98YHAIwWIA9axqrkjzJnXRvUlY+vPCf7J+ieCtUHiGO8a5vbE+dGoUOEcAcc8fLn72ACTn3r5yrinKVj3aVH2etz27TNOfULdr62CqSRIhUggsOvQ8/5xXDKp2Z2ezV7nUzz/ZrMAEBhyVJHOe4685rmlJM0sYF9rpe8SCWXc7oTECwO4rywwTgkAe+eT2rJaMuyMDxX4jSz0+2haTFy6O8exWfcyuAygLns6Zx0OT9a6k6HkHxG1K7vtCuGtLS+Fzb39xH59iFkMJh3GKU5yNp4B4OCMYOa6IehjO6MnQPFqXWnQadNHJK+5YCmO4XKuCSBxwCo5HpgjPZCPUzvdHoHgXwUJZRrGpmOazDeZ9nkJzKTyAw25IOcdOx/FOetiVDl1JPF7Wcl3Lc2UjSo7rcrCZPmy3XBIz1PXtjnHSuylFNXOarqef3QsrvVk3Rk2koZJrEZETjJIJXjDA5bIBwQOaqdD2moQqcqsc1efC/QtHbWdb0OzWLWrhk8u4iBDxyFly8agbQxK5HruZSVBzWM6VhRldlvS/hvJJ4iXW9R1e4a5Yo+yYxBoljUJGAoJCsVOAo4UZ71pR0FPucZ8Qfihcr4n1azlNxFGkA8kkEpNnAVlxhQdxLEls4VwAcjOtZSaMKcle7OH0zxFpWlCws8anqtlrSpd3ohjkYxFZMxo2QHY5Rv3fT5kxk8nhcXud0ZKKsdJ4a1+28JeO1OmaBEuq6swtprIxKUsQu1ASy/Mq5ZflCZboSDuI9zCTk4nmVkm2fVOnJCbZN+xpMZJjAAJ/zjn8q9G7R58oosyKm3ruH0zWqkzLlSZC5UDnjFXeTFJIatwHAxgqemKTuZrUk3KEKn88il7xbSRWnnQqRtDHHOB1o6k2ujGuJijg+UdvviuqNjBqxHIJBg9RjPJzj/Oau5LiQedL93GcHHG71+lVcyad9B0dyyYDLz2pWHZjTO5bhVAx3OKqyKTurEq3DKOn1I5FRZDWggmJPUdeh4p8ocw0uHznDDuD6Vm1cq7Wpj+MLmCx8N3TXcT3Nqp8wooBzs2t3+nSvnca23ynuYRP4jhLrW3trGQWNlNfRpKSIUYbCqoSDjKhiWbG3PGDxgV48Y66nqSkktjhLrRLXxj4d02y1a0trC5uLx3nWbaCiRufk2MMf8tAAQeB9Rnsg7bHJJc2pT8F6h4Q8FeKNVvHvJ7O1e8VIo9OSXyn3EFdyKm5ASpOz0IyCAK9rDtM82vBn0Za3wuraKeJsoyhh3IzXpu1jy3dMlFxlcNx9M1Nkaa2GSN5gOMZ9DUSjtYE7JnW/Ciwlbxhb3yFQtll5ACcspBHQeh2/mK8bNppU7HpZZC87s9dvbyOQXseDGYiZHP3iWA4Yj3J6+x5NfnbldH21tCrqmsvBYOHPzMuSyA7c5GGGTk8kYxnqfes22XBKx5rOHE/2C1YXd7IQTJbkCVQ3yhfm464PPp9K2Xwjdl1OxsPFd1qZjs1t9QvgYfOlaK3dnjwGDByF4IcFceiqe9YunNu6BVI7HHaf8H9Rv7vUvEH9jXhuNUjltlt7iRIvJVtv7zLMGGBvwCOM/hXVTp1H0MJ1Eup5rZfsW+N9Nn1FTrfhzSrKW5e4if7XMzjcI+NoiCqDsOeepP0r0IQna1jjlVSd2evx/CLUZbPSY9X8TaNax2dr9llt7OR2jkG0AbeEOPvcdvqa5qmDqzZ0QxUFHU6uLw54e05dOZL2yW+0+EwW1xbWZZ4kK7XRGY9Meppxy+pPS5lPFRWpC9po11CIbu5vbuNEKJGXWJVyxYngnvnv9a6Flr6mbxl9jZbUtJJdm02zlRwMmSPziRxjO7jPt7e1dMMFCCsZSxEpGvpXiqOyt0isrEQwL/yyiVYUXnpgYH6d6t0Ix6kRqNmimt3VxEkTjZHkSJLCrTlTnsQpGeMcdM9qjlibXZqWs95f3Em+CdI1KYa4IVSMZLDBzn8BXPPyKSuXbDTIrd5JZHMk0n3nJIGB0AHQD6Vld9RvyLb3lvFPDbsGPmhsNsJUADJJOMD8TV3I1HESxyuoRBBj5Npw2foePX8qQx7DfAUJOSOiHpUtMZQl0+f+zpLc3chnZWAuCg3LknsMDuPTOKE3cfLcLW3g0TRhBawRQCIHbEMRIzE57dMk037wuVouq7KFVSDIw3Y69aVkgEe7eNDyC3cUXa2L5UxFu3OTtAJ5Ip8zHyIDqDgEGLH45p8zJ5bh9vA+8uD/AAgHmm5EuDGnVI4FaSZtkeADkY57n3/Cmk30BxsYeo/ErRLI7XZ52BwBEoP8yK7I4aU1czclHdnK6r8ZIxKY7a0SVfulgSWHocY/TNdVPAvqcssQk9DhPEfxBvr1JUNyvlAZKCLY2PpmvVo4RJnLVxHY5ldclaSSdXEm/DBnB3c+uccf413+xitDiVZgL6S53klF3AA4GMCn7NIXO5FuK4GRG95I8ikYWPc35EdKhqxWxn39hDdXYuh9st3hBbzXlfJYAnsPbvWkdAkuYbDo7a9p4njupLeSQg/vNyM/suep7cce4odXl0J5GxdR0S9tVSKeMRENtQrFsLDpjjk/jV06yZMqdjIETGMliyxq23DKQTXRzXOZxRErqgbazbj224rSzI0QryMzAgjOMDPJ/Sqshq40XUgYBiuOgHU01FENskaZ03b156nFOyFdki3ucBl6elLlQ+Zi/aSThRnnHBpcqHzscLnk4PfFVZBdi+cxwSfxAoshNjvPwARn61PKguOWfBI6Y9adh3uO84jPPPoKLCuOFwSoGcc9KLAO+1NtIJ/ChId7D4rplPykjHp060nFApNj/tTMF3HPuTSjEGyxFdyH5QFIxj5h/WiSsWmi8IoZkG+6toWA6hmOfyB9awNEkxrHToUYm9Z3zwI4zj86d5BZAZdKLHzJbkpjOVQZB78ZpJMGkUftUUUjeWFKD+8cE1ryXIdugjX5c8bE9jjNHJYpzsiOSWXGd3HpxUpEKSZHmRxuGTkdADVcocw0JIRnYenUilZFDDuQ4bPXqOabsK7G5ctlQfrRdBqJtkYfdxz3NRbUFpuKofocAU3EGru5LG7A87T3xUPQaFK5Jy5x6DmmirvYcIuwWRh7ChzsOzARODyr5zkgCp5kwdx/kNnO1wvuKltAkyUWoPOQCOopNrY01YbCmArtgD60N6WG0TiSVVAB8wEcgjNG5KdhxaZlwY0H/ABk1LfYoZ5B/jYc/wAK0XYOxOiwR5LBz9V4pO5SQPeRJwjPGw44fFJR5hN2GLqlzuOy8l+gkNU6cXuLnZImqXaOGa8mx32ykVn7GHY1VSVtyaTWJFODeXDd8F8n9aXsY9ifayIZNUErY85uB/Hg96pUYsHUZC2rSngssgHHzDPFU6MLGUpO97guoyZC5j5PcYqHRh2KU2+o9neVTuiRz06Cp9hB9BqpK+5QOl2JLE6bbNk9fLU/0/Cs3h6Zp7Wa2ZQ/4V/4WuJZZJPDWnGaU/NKtoisxPU5ABqHQpWD2tRmfL8AfAt/dx3cvhO1+1RjCXAVg49OQfpWTo0ynUqS0PG9T0iS08YXmmXN0La6Xy0dFiDbTJnaQSQGYhWPbGDXlVJqKPQwrdR6nq3ir4VW2meGtC0aLQ57zUJgUF1bSuIo14YblO4nhiMrtGezDpwQxdpbnXVo87sug74L/CI+HfiBbag0kMtusUiOBN8rrgxyDJHzDIbt0I6cV0YnExnAvA0nBu59Fi7tdN02O1sEht4YR5VuWjJjjUD5V3BucA88187Ja3PQirkl1qg03T7mad4C+DIrj5BtB4B5PTIye/XAqOY1cDJbxFa6tHFcwSxrZywkiaSJxx0BAYY4yD3qdGGy1PFviJ4rlu18vSbcy/b1mhiuBAZEV1AOGCujnOGwq9TjmtUkc6V2zz3xHDDBoVnqVmWkNxNFHPZm3lTdnK7nRuGwQRtOOoGSeTpobTS5onU6/r7aH8P9QsvDcNnqMq74NRvbyT7LyGHyQYPzkZPGMZHJGKlSRNfV2OR+H3wbi1y8W7vLzyIIsSQJ5UcVnCN2cS4POcrhFODt7AVMtdiVCKicN4l1z4fab4w183VteeJZbSXMZRY7WzldSBjaC21D3+boTwc1vGmccW7Mt/Dn4v6V8NfCuqTJ4S07UdU168edYBCkVrpqfLhV2sxbO0lcgcrn2qnTZpSqJaM9J8MwaZ8Xtf0W+v8AxlbXjG1KS6fql5GDE4AJO3au5AWAAHJ5z0rmlzJ2OuVKNuY2PF/xs0P4cvbxeDrfw14ktb1JIllVjJJ9pQkOSitjYM8Db7Z71tCk56s5X7ux4VrPxS13VZW8uSXTo2UYuMHzWXfkgNtDYDDt+nSuqnh0zB1eRnmPjXxPpHiLTbmVviO1vc6fI7aZZWVuyx71+7vIbczZJG9j3Jr0IUoxOKreT5keceALvUb26uLK51GT7VNLmMuN8akHfnHO3LNnnAIOOM8OaSOqm7R1PV7bxj4q0f7BcpFIbG0kCXUFnM1ublFwxQqr44LL0B7Z5rllFs6Y1kjv9B+LmuRTXF/4jvoNDs2UBWv2Z3mZeDsiBUpkbRlmGM5IJ4rOdJtG0ayT1PbtA+Pvh7xnrOj6D4asZ72OeTyrieSQgWsWPvvkssjEkDOcccE5ridBxd2dLndXRU8Ttr8d5bxJdhPIk2i7uZ9kIU4Od2V5A3H5kcY4+Xg0Sj1RnCV3Y9A0aCXR/hvrbafeW2m6mQ7prU7o0b8kl2lVF3YXcBhD2HPWskVV908w8V2H9neB9R1vxFeP9vuPMt7afTbgKgURbxnbFnc3zjO1gBgY+bNbxtc4q0nGCPk57DXdT0GS30qFLp7W4LE+UhMwBVgGcg567SeK9KLXLY55J3TPe/gj4ptPClslvrWnzQW+qXEU9nNdPGjwzZjjaFnfhhhR8ozkZ44FcNWSWh68LOB9L/EjwNq/im8iWJLkaZNhriANxvUkkFQxGQoXJJ7dqyjOyOSUWpXOWv5NH0K1jGvQeXbYO64upAghVFALFQ55woGFJxgFgMmleT2NfcaM3xV4Ut9S8G3Fx4OvbO2eWyZrW7s7nzN4j6MkrbkjLAMpCpu4+9kcVd31M5+6jgr74l2tpBb6LZ+fJsgmluLxU/497dVKg7VyuZHKnsdu31OPTgrpHK5XVhuhXNtrXg5NU068hlEdtPbL5L7ysg4dM4G055I55284IIu9mKUfdLXhvxPaWCtDcwiC5Nu0jhwGkfAI4HXBIBzgjg8jjGj1tYUGrMt6bdL4g8PrcXBGm3gkTy7xUGZlAHDgHAYAngHAx65xtG6MmuZaGGF1fwZfQvakywyXEU1xNIyl3wQC27k9D74x6Vs1zxMacnCVme5eKNXs9YXWbxNt1NpsuJ7TYCJIsghgWbJT5sbs8kDop444UpKWh0VJQkrnk/iuRb+zfTLRnFtlXtnTJ3RE5IYH6+ijI7gDHs0qDueTVnzbHN2v7MWhanAWlldpGfzGkGdzNxz15HTg9K9FQsjznds3dK/ZV8NAsWi82bA+aTOMjHP6dKUrxQRjdnpfw++Flpo2v217NpVmIbdQAYiwIABAJ4GTjgn615mIr2hY9TC0veue6vaR+VGI5FMexsP3J9eO/Q9v1r5Oc7yPooxsSW8H2O3xAuUUEtHjGCccAZ/x6nik7MaWplalqUeoRr5ChpFO0pnBz/nn/wDVWTVtS9NjmdVuoNLh8ydgsu/eDnBUEjHH4kHPqPWmmO2hznj37PB4fukv4zFKzS7JTw8bYA+Un7uQwIPOcHPodFfoYPQ8dsvE2ueIxpGotpyRGaSVPsyzNIJY9+RuIRRlwsZ5GAD3wd3RTk0RLUh0jw7LLrCR38c9hczSARqVCoo3DBwqjOWJyc+nFdPtNDOMdT6D1OMeFUjhTfIkyjdkZPmgAhl7L1B/DNRBczLqWSPN/EOswW7ySIpQSRMyx4yBxkAdTx2HcelenTVonny1POda1tJZBJJD9kl5XyhtAdc8OP8ADJrvpruckmTafPBq5h+1uo8sCQE7h82Bk8EZGQeM/XrVVKd0FKTLfiLxPHLqzwwS+SHU+b5abkIzjJx0wfQe3fI5YRcTZ2kVksbG2jnvlEckxXDGRS0S427cHC4AA6DPc89a3lFtHJKNjxv4RfDDxD4m+Kdlr1rfxW+mWUbXLT2ts1vCjAun7lSWG0yAkkY4ZsAcVy1I2ibU22jkvGuiaX4D+Isz32salJPeTm5iMcYypZlJl3k8AZPG0EjoVzmuvBvSxz1G0z6+8EeLLTU/DtjPbiVIWiBj88YcgDAJB9cZ96+h9nzRueZUnZnRPry5VlV5ARyV2gfmX/kDWbptbEc5Q1TxYsNnK7wsgA+8T09/lJ71NpIpSuc+/iy4htNPAcHdJgmMbgew/wDHvrVIttI2J9fyAuycS9ArQOOfrjHGaUpJEcrbEi8QwyiJRcR7nOAA2Sfw/wA9apcrKlGxppMgGXCk+jducUPRaGXKZdnrcGpXTxo2CCdvqABk/jUxlZlcpfdG6ADj0Nac2pm00UJ7+G1x5vGTx6kUSnYqKbHxTxXC7o2CgnrjmrjJdSXBoZNKluu9z8p7Y684/qKUppbDjDUgS7SZEkifKt93PPPp+tJVLoiUNR/2g4JxuB5+o/yRT51ZsSg72MTxpOYYrklzEIBujZ+EJI6+46+nXHvXyGLq3qH1OGhy0zzbVL2W00WV7+RIrU3IlS6af5I2QEpkqM5Yk5HchhyxrljKJ0yjdGONClvdPsbmytL/AFXWrmYtNZ2UJ8qSJtzRjO1yuQMA5wTnoa6faROZwaKOofA3x94vu9Ha28F6tcQahI1xLPFHsCY/hYYEZAx+a45GQ3TSxEYdTlqU5SR9X+D/AID+Lf7HtoEs3VI1Ch7vyoOP9xAAo5/u/n29D+0KcEcH1Kc2dlZfs76yV3ajqunWSDqVDSkfnsHp3rmnmf8AKjpWAaWrNGH4H+HbbK33ilppAASLONVx9Qd1czx9aeyNo4Omt2dLZeGvBfhDy5FS6Z1BBZi25xgZzjGRkA446Vw1lVxOjOykoYfVFk614bCC7TR5JGXOTMeeuMZyeD+Vciy1Lc6vrd4mfd+PITBsTRrVVVRt8yPcFGfoOOP0rshl8LanN9ckjFbxtdrK5tILaC5kwWMFqoJ6gc/57+tbxy+mtTB4ybdiG58TawrHdeSoW5O04IJ78d+nat1hqUdERKtMyV1a+1Hz1lmuSVYbSHMm4Z69eBWyp0oEe0nIsW2l31+4JJdDgbmY4yfXv/niplKjDVCtVlualt4O1CZGIWPzWZQiMx5UnnnHYEn3x2rmeLgtkbxw82bt18LZzp6vBeeXfDGUaLMQBPIznPTPbqa43jddEdH1Z21NmH4ZaZNFGshmWUj5/wB7u9SCpCrz06jj3rnljJrY2jQSRduvB1hbpKkKq8jOGIuWeRcY5BwVOD9Tgnv0OH1iUtzVUkzVu7VV0ZrfToorW5cAfuPlx0DbSR1xnBI/Cpc2yuTlKXhS8tBdXOkzai8mrRRqJoJJg8mNoxIVIwGOcnGR/KpbYzZRfs8bQxMwxkmR/mb69fX8PaobLiiWG63KSJG3LwcgY+g4oew7C+dDgL94ZyTnkHORigOUelzGwAJL9wT1H6Cm5WFyjxdq0hyq7FBywbnP0xS5yeVkX9oQi5WN3yXGEXBB7dx+Bp7kXkirqOv6Zpt5BaX1yI5rhlWNGU/MScAA49R/nvXL1KUmTyyx28iOQu4D/WSDkg8kZ/xqeo7DI79TdtKLmNbTaA8bjnPZg27gdsYrTkuTqVtR8V6NaL+8vogP9lq0WGlPYPaqO5jSfEfRkXZ9pEeQcFlJPp2zV/VKj0sT7aC1OW134pzKki6dFEwTrM8gPA9scenevSpYDT3jnnjLaI881nx1q2tyt5k7RoBkpHnj+devTwtOnH3jz54mUtjBd7y6JZSZh0JB3EHv0NdMfZw2ONyqSHJZ38YZnE8DNg/KhGfx49qvnj0FyyW5Wmt5rwvFKjshBzIWO706/wBQe1XGfYnlvuX9Kgge1RTcEHLEM4AXg9M5LevBP41g5SbNIxiiae4tYleHdbkYBDRqTz7NnPTtTTkU2irHqaKqvCVjZumWPP4dj9DWvK5GXMMn1mYpIJXMjIDtjRtrN145HPtn0p8hDqWM+y1yPxBAYjFfRTRElDNhVBBIBDGq5I31Q1WshLfUp79mt2vhugOALh9uPYH2quWEehLqOQkrvabhvKseDkHB68fyrVWMndkEsjR5YLgN0Yvxn8RWqIasPEOIsxqWU8jOTjP/ANek5JFJXRHnyhjaysxy3bPH6UPXYyaa3GvKC2QAp6cVaAaZAcjuRxxmmK4sUp5HlE+5bA/z1oC47cUIO4cc5A60DGrNJkq/JJ+Urzx70CZMkzYzyD6AZoFYcJzk5GeeOMUFJaajjcksQeO3rQKyH/axz1osW2J9p5bJPTBosZ9Rwu92SMfjQkUPFwCo5z+lDQCic5HPNNWGmL5xIx17/SpcUO7Qnmn8x6UcqC7YpkPPt2o0JVxPMJ6fzpXSK1Y9UlYfd/HGKOZMfK7CiGXnOBjpzUtojkY8IFPMgDYPf6//AFqho0UUSQ8sf3rAD0z0oki0zTsZrW0UlpZpQRyDjFc0k3obJoc2oWkpZYbUgemc1K93cq9yBtLnvVBUKrZz83C4+tN1eUXs3IZPoflQlvMfzfYAr+ea0jWuS6bKQtpVc4Ut6VpdSMuVotRfaYVLCIHBzmsn2NErlq21zYw8ycx+yp0rN05MtNJ6mpFqumSf8fM7HPUGsJwnHY6lKDWpd/tHw5s+V5Gb1zxWLjUKvAr3FzpZ/wBQCRjqy0JS6le7bQqSBJSAkZP4VupWMWrklvoF7ckFFCAjrmlKqkJUmWn8LXarlpcmsfb2NfYsyL3R7i3JPUdcZrohVuYyptGfJOY0ZWjYn3aupPmOezREZgSDtCnvzVbCuAkT5iTlhzjFTuNJMesscuN7Ig+nNKxWiHFYApxLk9hjGRTQMVB8uEQucjJwabaJsyX+zrmX7sDnHovSsnUihqDY5dAu9oLRuv1FR7aOw1QldjRpF4G+VTke/Sj20RKm0y5b/bLTDPbBvTPNQ5QezNFCS3NJNaufLAFpEo7dsVjKK7myuiWHxNcWTZ2j/gPapVJSL5ranI6l8I9N1j4mWviSSP7UUWP/AES5t0khbYCQxV+rZ9Me3avlajlazPZwsOWWh3/ibSptYvtJv0jmSOxkG62hHlI6ZGeAfm6HABxgke1eFNuMj0eXVkmj6RF9rvdRhglb7TM0iCWIqiYOOMnCg57DnHtgWp3Q4x5djmtZ8Hi78Rw6td6rPbzQQmNRbcDeH3KSu0jA6H5T17UN6DiuVnWaFq667bwtZTgqCGZooVQ7QeVOQPmHA4GeRXO4tnY7WuXNZEtuqww3C+ZATvkcAqEwflwc8kkZOPXHpTUEjlnI8l8VXkellNb2XfiKPT7hZ5BZyp5VrFJ8inygcowUqSzKrfLkfxg1FakxknoMsviPpNzb6rYW51jTLWRvN+1akGSK3IjRt6NIp3cYIK5G4kgnOa25bmtRLlT6nB678XNI8UeD2sX1fTTqUjSC3t9ZufKnuTExALSFlLsSchMgd8VnKNieXn1Zm/Er4gjxroc3hXULy40u4sbWG6Kyyi3t7sspLtHvb95x02Aj7xHFCkY1ItOx5NYfDm9061vP7Nt5BEGad1O2M3LAjoz4DZPAPIyOOldUaiMZQcYnm2paHqkKjUt66eWnxPLcMWudz8AcAckZ5XOQK6o1Ezjs0mecWOj3994j22V6bON7eV7mdNsYWLpkFmJznucE5p8iepvCtNqzBL7+wbg6npG4u5b7U80SylWBYLt2jrxnOQeSATWnLYSq2lZ7Ha+I/wBpCX4g/DOfw/eeEbH+1rec416zuZYgodt2PJyUOT36cj0q4QfQzqqM37pieAvhnH4k1X7E1vLJfusdwXT7ikodij3Y7R0PXpxW/wAIo0pTVo9D3bRfgsfB2lfYtXlMzXcnFvJLmCFxnAZdwc4IbquBwQTispTTHyN6CeP/AIPW9/o18j63qhubeNYiYkdYUYgny23ZI5IHQct04qOexPJJM5bU/ho2nabIsmqLJbRn5IrUSGDbu6KcFM7icnIYnJFWp82gTfKdT8P7DVPDl/BdQWMN5p0CteRyTSRmMJkAu7yAhflJXPbv2yTjdanXTqtxPRvh/c6x8ZfipBcpJKmmWAUXE6W37xgy7j++cFihI4G4jhSB0J8+o4xhZHTh03PmZ718Urlz4Lv7TSAv9tMirBDK3ys2G8svn5SWVCADz8wzjrXDRvOWoYmV3aJ5JbyaprPwc0+1uNYa0me8zcC+ZoWZmQ+XGDIRu5RsAsMYHTgV3tKLMK0XOKscHpejeEYdc0LwWbG6gvtYk+3STlgBEpUbpCyFg6EqzErgKQeelac1i1FOyPoK/wBC0mPwbqljDd29tJY20kq6g6q5jES7BMg2uE2sQuMHcdw5Uc8NSV2dLtFaHpVn4outH8JyxXlxHqWo6dCj3qRAKJRtViwQDrzuwRknIHGKhXuKa5lc+cPGV74a8PeL9CtZbtZ4Ncnxbx3AZ2G4EFWJbC5GQyY5yOK9GEFY4Iv3rElp4ot/DHhUPbFLWGDzohpWDPK8bbyyRxkqzMShdR1GOOOKtwS1ZrOX2WafhL4TaF4tmgu1aaxuTGrSjG+OWJtpWNsBeACp24ONwyTwKr2jWxDpJbm34t+EVp4W0G2g0x1iK77mOG1hWENNkByi856Ll8k8n2rWF5bmFaXKrI8e0RpDqd5IuX1RnEVyl2yESD+HaUUZZdrYAB++a74xOZSutC1aaVFZTagl3G8FtPKtw8M8+wRDGCAW6j5mI/CujluRzNGtstdbMk+m3Ns8EW1VkRFdSnAYYGeRknIGPrVqFkJuT6mtpmigwSPFqDwXkX+vsFkXDhfmHAHPYjOegxRGaiyHC6MjTbf7BJDbvBvQuDCzYwDkYBB4PAxx2HNdyrrocipvqd82oS6VOPMtWjtVjzvKfu1A6EcYxgcfWtFWIcNdDq/D9xBq8IZJkYADdtKtj8uOn86mdVNBGm7npFgbWz0lplXzVVMsZAQvQY64/wA9K+XxdV3PeoQUVoZ8rvPcNHBKY9jHZuPXnpnqAc9fevJbW56cVfc372WZZopIJQsGAfkJ7fTjvWd77DUbGfdWrXECz+Ysab/3hycfUAH0JPFaXS3JaOT1e9gs765lMu6YqThnYAcfMNoPOck8dwPSha7Ets5PWfFtrd+H7u5lvTYu9mzedjZ5D+WpZjwCcNzk8EZ65roi+Uxkjyn4awReIbKKO58SSakYb55Gntg2GmmQhgXJyxG4nDZIGBwMVom+hSV0emPotlpmpLqdpBbPqoRZWd40bLMSG2uAXyOh5IwRjgmrXvaGHwlj4geLbm6lgFtHG5KBmDkcjnHTv1XJPBU9a66MeXcxqSvoeX6nrJj1RXeFgmwsu4cewyf0x0r0YONjkkmjjPECm+ulk84lmJ6YJXGDjjP/AOqu2Nmjkk7F2DU4bG1t0jOHZD8xOQD689OT39Ca0k9CIy1MmXU5JFMzWwiuGhjcrgsNxDZOVyCMcjHtWMTRySC81dNU8Py2EsRMUymN13suSf7xB9Dnj145rcyc0zsdC8YjQ7G2trcCNIkVFjjGEQAdB7CoqUbxsEavKeT/ABV8PS/Ebxf4dg0tI01F5C2HQMGIHykq+QQAcZx0z1xxVCj7NXOetVvI+kfDvg6TS9GtoL2aOS6jQLJIm0An2xwB/wDXr2lUcYnFKCkayeHUfBDqTychgSaHWfREuj5nmHxC87RtRFo8r+TMNykE4br2H07etQ5yZEYOL3Mvw5pt5q2o2tu0jIr73BPJIGec9fbr1oj5mjsdbPq9xp9jvO4tK20KwPykNjGP8feuasdFNd2V9TF/e3QmlihuongMgEmGX5Tgqc55x0+jfhUIrluRJpytco6TqZuvD93dQwKi2indHCNoKnHXHfp75P1qlp1E0l1HeDrSa/nlkWW4tMwNIj4Vy/zYwN6t6duaHJLqNK/U1m8SyWeotZ3EvywQtNKxxnYADnj2P/1q5nWinubKndHE2Pji98UwwyWFnLqMcwLwmzieYshYgEBAc55GR1IqvbQe7F7OS2O00Ox8W2uji5sfDN3qTSlgltKUgOW4H+sII9enb355pYyPQ3jh2/iO1uPg14517S7ULpKafOQryi6uAEjPGRkA5IxyRxmsPri7Gn1dLYvaZ8AdY8qBNQ8Q6Xpqq43KsvmPgEcqQfQUfXJdIh9WR0ejfBjRtOlYX3iua8xxstLQqQOepIbj8O1ZPE1pKy0LWHhuzduPA3w9khVbyz1LV3ACsJZnRHAycFAwGOc4x3wa8+WGq1Xe52KrCC5SxHa/D6ztI7ax8D6WkMRDIFhRGGCTnKjPUn65OaawM+ovrMehsjx/bW7RSWWhWNu0XCsiYKZHQEAYH41ssC1uZPEohuPibqZVy8q2yHO1lQbckkDOQTjpzWiwcVuR9ZZnT+KtRurjcLuaORx0EzgEnrzn2H6VssNTXQzddyKF3qMUZ2yqgnjkDEhPlJPXB6HOKtU4oiVR2K51SNP3XkkliVyCRuB6Zxz74rT2aJjNsq3qw6zGbadJUgYjb5Um0r1z1/Dj2oSUdh3lLRk8sl3Y6f5MF3dRaehWNVA37R2ymcYJzz0rCU4Lc0UZNWN5PD3iJmJtbFgjDaGSMIuQBk4HQ8fTnisnXhsV7GRRXwLr19ewQwhbPULN/MmuCySwtxhkwh3gkYOCOCOaiWMhayLhQd9TtYvhoLuKA3V0lrKcBlRSdxPIxk4/LvmuJ4rlOt4e4ug+E9FnupreOS+NxauBL9otpIU5zgAlRnPbkisJ4qUi4UFE6XTtHstMuWtbOzZLWUM/mBtyBs5Klc59/aueU292dSijXjtAYQ0ZC9/u449qxu2wehj3/irRdK1FdOudShGoFlX7MitI4JGRlVyRkdzT5GtSua5rvEjKWE2WI25Xknr2pu6Fd9BpnjuYztaRJMHb5yZ2k+o6/wAqka0GtZLdWmA7RM3DMMxsPcDt+PpRZ7iuyOw0cWKFQ7TZ6tIzMx/Pp9OB6AUNN9Sk4roO+zTIAm0gMcYBA9/wqbPqVdIk+yFQSJEB7biCKNhKQz7CZyQwjZfRTSbG2K1rMB5exZfTcMnFFxFG882yXeYZjGP4ERmGc8njnnOPwrRJvoNy7GDqHiuSUeT/AGc86q3WVgcntx+PX6V0xpeRnKokZ198RNTsmjElq8bg7sNFvBXoMEHjnPOa61h76WOZ1ooyrj4r3EMjZsQEzx+7MfPY5HT8f/rVqsFfoZ/WUjH1D4o20lsGfTJ5JJ/lRjOHLMOMncDjt144rSODdyJYpI5VbltfWctcw2cwzsWddpJ7DI4/EA9K9KNNU1scjqOp1EuvC+dP3i7+0N/zxgnVtoycEjjOeP0/EjV12D2bte5k3GmTWDlZkMi8ABGGB+HJrsTTOR3vqOinaB08iCK3k5YeWctxzyO/rzUzs1qEd9DbTV752jk/s2zjmyP3kyCN+e5HBIxnn0rn91bI6NUjNv57pp5g9wwDjBhhPyDn057it4pGMpFRrsJEcWszDH32c4Hbt/jW6i+hlzIrNqtjJI8jWojTGCqA7QemOT/nFUlYXMuxC9/Zr8wEhbbn5x8pHbv61UItkuaKjzxzKNpKg54Hf0OP89K6OSSMHO7shjpbKQA549EAwcdKpIjRkFjc3j62yC3ZrTHLt8gHTBz34rV6C66Dn0uBtTaNBEtxjzPLVh69cev4c1nzX3NUn0ZJIl3HLIGlaYBuV4PP4fTp1osmQ2yaa5lu4Bb3MCzAKRhkxjt26U0mhOV1YgW3+yN/o4SFTlSIGCj6YHT/AOtUta6iTaCS6kkCqxZ9vI3NnNapJBKV9yEXB3AD5gB+lPlIuhfPR1BMfTg4JFOzRNxTOo6RZP8AvdqfQpNdiMTE5GNp9C3NCegnZD1kLYO4bT3Xr+FF7iv2AMiHlzktncMk5/KlexSbJJOJNocbs49KXMDi5Ebbv77Bs9CeDT5kHIyUOqgKwI5wSP1pcyJQiLkg9D0PHQ/l9atNMGyYSfL8u0n0qXcpWROhbPyxj3NS3Yd7luO3lkG4tEgx1PpUN9i1Espb2i8yXyq3cQpk1i5SNeS44mxkwvnXUvHGAP8AGp52UoJEkWlrdErFHIT/ALRAJqfaWLVO5Z/sW5tRlVUHsCo/rSddMfsWVLm11B2+5kd8YArSM4siUJIoyWTxgl5kB9N1aXTZi4vqUmcIchh9RWyRmx0d8RgFm5/u0nEFIuQ6laIwLxySEn+J6wcGbRmrmla+LbezA8nT4/q1ZOi5G6qxQtx8QJ7hdqwxRqB0AqVhmV9YS2MqbxRdyBsvtPtxXRHDpGMq5Tk1idwd0hIx35rVUkjF1bkBv5MffOfY80ezQe1A3MjcHJP+1VctjNzbJY5HIwEyalruaKdy9axgqN0TZ7MWxisJaGq1Ne2C243OSB781zO7OhGtBr9vbJjyI5D7pg1i4SZtGSRM3ihXAKRhc+/So+rt7m3tktiKTxNeFSEeMemKFhktxOuzPur3VblBIGcxvwCi8GtoxjAxlNsonS9RlwWjkwecsMVp7aCMXGTJ7bSJ92XYRke1DqqWwvZvqXIdDhuGKPfRKxz/AKxgoNZuckaRpoq/2UpkdVMRCcFo+QfShVu4OjqI+mRRDIdjJ7dKam5alclixZ2kjOGVz6bWqZyTRNtTp7V7q2TK2x5HUZ5rhlZs6oK3QWa9u2UK8Z2g5x0qFZPVmjk10GrrElihc6bC5x95yTRbn2JXexSuPHsiHDWFufZVreFC60JlVSKf/CbxyuM2VuCfat1hpW1MPbxuR3Gpf2nwlrGqnoVHApRi4MbmpLRHZ+GZilsbe8QwnoAWO88ZyehHHPTHvXxlWpdn1NONlc05rS1SMxukjKPvb2B3HHHft/jXmTjzO5snqc/d362Gm3Ash56TkzYjfed3IbOSO3YcfhWGzNW7I56yguLu0vbpjv2sSpWRv7uAVXG5iTgDJGM9OlVZky+FMPADLotrcyeTPBLNKZ/3oGVYcMSSAQp47dQPrVpFJ3RNqPiGPVYpli3SESqiIJeMgncW25YegJB6Cs5PsZqNtzy/V9Z8O2el3Umqv/Y9lYyPDHOY3lkDbs5dQQ79cdvu8nmkmVLldkjlNY8V6GJY0tNY0+8F1+7hmjnZDIW/jlRhldzDgnONpBOM43i7hODcuW55xrsfh2y1G5lbTTrF2bUeRZ20ILrICM5C7lUMzc7SByOT0pyVyad4tpnfWet2+r6XZ3GlQaZpty1kv2m4aTz0t9u6MKMHG0bd24MDgDj5TUKFyqslcgtRfS6bJe6d4hsjA1rshuLl3EU0qZKcAkA7uo6Yz9afs7GVR6Hh2q60t5JfPqUFrcXLkob62uCiKemQp+8MZ/En61Svc5lFcrbOMtdC0fxvd31xbR3l1dQTeUN+1TdNIPkbZzt2BSWIJ42jjt0RuNJJXOmvvB3hzw74hbT7m3DTz2WAiyeSIZwR86uSOu3qecHjrW6u2caadzz64sdNkaONL+3sJbgmUQwuFijODtOdxxnkckfiDXXFWQlB2uje8OnxL4Hnm1vT9RubSVgE+3WN2GLBcIq8NyBkc4GM1nUloaUJSpv1PVrCE3ijVrlXtNQkZJ5YYkiSS5Y9AZHYGMZwx2hs7gMdSOW52qm78x0Nz4b0/TDoV5ceIpxo9wY2vYFjZ5NxY5MkpLYX5sBVIJJHJFTe5UY2epu/ESCy1t7Pw5PodlZf2dcbI5rS4WYyxt97GSpVt4YBdrYEnGBVwfKzKooy0scf4S8NXVj4jg063tEvZXdoNQZnWKK3tHYhi7u+VUAqAQruWAGQTzdSrZF0IJn174NsNI8DeF7HTore3ErAw/afL8lZQ3ORncduSR83zYHTpnzHJzZ3JKOiPOv2r767bwRfiynjsogIUkvbmXbC7bxtidg3Gcd0AHGWFa4eNpHlVpuMtT56+FF9Hruq/wBkTS21rcQxPO9rFtaHEalvMEwOxyvA3ZHXqRgnvnDU6KU7xdztvC99qXi/436fewT58KNBFNL5ce6RvLyVSRmO7Dj5toZgdwI71jUVkFBczcmfRvg25udNu/7E8Qray3t99ovnktY3e2w0gATc2dz7mOMjOF4zkmvNabkbt3ueMH4n+KtC+K2r6RaTnUobiYxyrLbYMEcSOBtdSC/YZwcbT8w5rrUbRuZUpuV4m58V/hHaXGnadr15afa9UggjC2/2IgiUshWddn8JJQMxU8nnGMVVKo72M6kOR3Odh+EPh/x34NuY9Vi1LSJC7B01SYGVW3n5RkLksxwjONpGTtOa0qVGX7PntI9T07wbbPFp3hyO91GNYghi1G2mOYzDh1Q4AyWA54IIXnmsVN7mk1zrQ8l8R/D628NeO4m8rUtZ0zVPMnnSEeZCWEnzOQqLtcO3mZIABPGeRXs4eaaPGmnzWZZ0COZ4AxsXtj9paWeG8lZ5rc53KwcdfmXrtzyRjrXW3fYrTobHiu1h1jS7iNkEJgyY7hQyMFByTuYA55HykA8HGadPmbMZ2RW8IaCmtwXC2kpe7jykiMQjSsGxuXJHy/nj14rs5JGV3YYmj3sU7q9kAbctCY5AFxxkHPB/T/AYytHcqNy9pmpQ3iCxaOS2O8KY5iNsg7nJJBwcjA/AVvTSJcjvPCP2m/lR5UIiTuPug56FccZ6g9s/gam7LQmKuzt7aw02yhA8vGBtzuOcenuOh/D8uKUmdHKrmxZ28TeHrqFQ0duQ+HPfIxkdT1GK8LE3uerSWhha14lsdOVTIoVMAPJu/FTwSx5IHTvXnvY7Yobpltq12kzx3INrGvIfO7IyT0B9h+I9DUJ8pbZCvjyCzkWC/wDkaNRudeAoweQ3PoDj3obvqRa6PNvE/jD7L4tvLdVeWwI82JIM4QkqAd3pt8wfdPb611QWlzNo87+J2g6rZ6bqK6JqMkT3NuVhhWXHzybSSjhsqSzsozjBXIPYx7SzMprQ8K/ZN0vxpDqOtrcrc3NshimREjDB3+Y5LAEMcADHOOfevTptNGKnZH1JpGleOPFd7c+batBZeXGkRRWQlQBkYGSOV5AVf0FdVNRTuc85G9pHwV8WOsj6jqIjLIygylSFyzE5YMW/i449B2roUlLQ5m+p1n/CobF9O2y390ZhD5a3Eb7SGwOhBGemR8vPbNDvFGbbZUP7PvhuSVovKuZUCAec04Xtz/DknjPf0zW8KjUTFwuLP+zn4Ua1SC5lu1JJ/eLIoxn+E5Qn17d+1X7Vsz9nqR2v7OfhSC0ht0a62xxhCBKDnGODlV7rx15NS6jRTplHUP2f/B9h5rPeXDO2D5QJXaxJ64Pceg5xW8KrZk6ZzUv7OOlwPdmPXrwIjKfKe03bTjpkPyOnOBnPpWntHzWMHB3Ldr8JfDen+TcNPdPqVuxdJjAuA2CCSMkntz64Poa7FNK2pjOk73K174d8TMS2nzTXUROAZY2jBGOOeQOp6kV3LE04rU5HSm3oaOm/DnxzqCYCMqdDvkwCPqSBWVTHUlsdEMLUa1LM37N/jLxDOs881n5kSKYwzFnU7st09eB7fN6iuOWYwRosFNmxY/sseJbNrQHVbOFbeMxgrFw2cZJy2c8Z9zWX9pRKWCkWB+yjdPaLFe+MLaAJKZQ0cIyCXDd269R261jPHt7I6I4W27NSP4A+GrWeRrzxReXAZNpSGIY7g9F54bHXtTeLryjZRI+rU+YXTfg58O/D+kLp8cGoXsYVEZnn2E7cDPXIzgVi515bmvsqUdzQt9B8F6VtFv4dgDEeWrXE7uOpbB7Y6/oPoclWXUpexReWXR9Jmeaz0PTbS5ZAjNFaqCwA4BOT/k0Kh/Mxc8FohsnidlU+XHCirkZWFB6gfwn19a1WGj3F7VEd14t1IkKb2eJ2GE+coO9WqEOoe0kUXv5tbm8uO5k86yxIcz88DkKSSc8Hgf8A637OMdURzyehXl1KS8C3Me+OKZiWEzYYfXnryK2S02JcpdyNpZ8gGQqM/dwW59MetHu9UZSc31IUkluLgRxwSSNkD7vf0P6GhyUdgjFvcs/2RezsygFV6AA/445z/WodaxqqTZeh8OSkgtIVYY4745GP8+tYPE2NPYPcsJ4aO/YDIwIydg5IxWbxKNY0UzRg8GSSCQwRFZMfJ5uSM54yPT/GueeJsbLDpk8ngG4Sz8822/yhukt4jukmwOdu4+/QkdKyWKZbwyNLTvh3YS2yzyTu4c7VUIVIIPIYHODxWcsXIcMKjXtvAlhaks0Qxjpu5x/ntXM8VJm8cOkzVtdFsrLBgh8jjknn6/WsZVmzVUki3d2yXFuY3lkiDHcWgkZHz0zlcH86w52tTTlSJ5VBCPJu/drlTwWJ56Ejrg+o71N9biskU4dWi0HQYp5pbu4AmEW67TbKxaTAzx2zjPsKbs2S3djr/wAQaVErw6rcRaczNs2zy+Xk9RhsjjrWqiDuS2NlLZsES4D2O0+T8wJRcDAJOSeucg+lZyGmW/sSS2piTdKmwJkSFXyBxyD/AIU4oGzJsYILKW2sbi3/ANJaPPnw258nK4wCxJwcdMn8e1J3GmjRcnzdoRJGB69OffP/ANeoV+pq9ShBrKyaxLYy6ddRgDIvTEPIcYzwwbj0xirexmydncZXbwfuFj29D79ayuzRND7aLzneDGx1AJXd2P8An9KLsNNyRtNliy3mK23gKTxV2bBNGddaiLISF5CpHbg4/H8qqNNvcHJI5rUPiGLcFIEQAcHzZgOfwrshQTMZVUjlNQ+KWqbikMZB6fulY5/SuyGGg3qcs67Rzmo/EPxA0pDXFxbk8cSMmfw/KvQjhqaRyPEyMe78S3t4gF1ezy9hvctj9a2jTgjF1ZMzhf3czHyIpSTyWXgH+fSt7QS0MryY6Rr2STFxNI2B/Am78OTVqSRN9RZRcTZUKQq9XlCoPz70r3ehUkmUn3Ak7zIFB4Rcjjt+ua2VnuZWfQniDQqBLeJbxkZ65PX0HeocY9EVGU0H9s6dZzfvIpr9u5ZygI9OO340ey5loJTS3Lh8bQxqV0+ym0uUpt3PL5inr0JGfzqY0Gt2N1k9iGXxFqt4jC5viyheC/z8Htz6Vq6cUZ+0bKU99e3MXli+3x45Eg245GMnHFaJxiJ3ZXX7WJSjRtO54IOGyPw/Gr32I2LltqNzZSF102JWZcAMjED6UuVsVynPfPeKwmRYSoLAxqVLdsD6k1rGLRE2kVoHidgssbQMxwsjAnnHt2rTmaIirsunT7dJMvcKVwAAuQfx4P8Ak1k6lmachWngMHywFZWOCVRvmUY6ntj8c89K0VXuQ4MqX9usSCWVELD7sc6ldx9Aex+taXTJV0OguoWgAewuLWQfxlgUx2IIqE2Va427iltrczmWMRKMnDjI/D1rWLvoYyVtgiguJPmUgDPTzACB9KGio7DTNPbkDbg44BA/kaTVxXGteO/3sZPfYAatRYrogl1JLYRiTd8xChkUkZ9/Shu2guZFhIb25Km3EMw6+XMdhx9QDUORWjFlglRsSR+WzddpyPz/APrVcaiaJkhGjYk55btjvVXVgih4gcH5gAcYw2fwqXqVYb5JLhgpDY5G/j8qEkLUljmlhXarbV9AcCnoGpPHfy27bo2UHpnaDxU8o00Vpp5JnZpAjZ544yfarUeUTaJI0MgGCR1HP8/8+lFybXJo4GQne/yfwlOv5f8A16ycrGnIONszICjsxJ43AjmpU09yuRk0en3KAHyt1JziUlI0Le4uLbPHl9shck1m5RZolJFu31t7fJebHY561jKHMaqdjRbxLaxRbnk3kjOE5NZKg2zZVUYmoeIhcNiJOOuSa6YUrGE6hjzTPLkthR6DsK6VCxzOpcruSeM/r9K0Whi3cRbgIc4GT2pcrHdC/wBoFT8iqv4UuRj5kMkvpXIy35VSi0S5EJlLHHXNU9gVhDMSOnPrSjdsTYglwMc5q2K6HLNhc7jWbYXRPFMqnO6k0y00SC9CHAG7PvUNMrmSH/2nITx8oFLkuaKrYmF+x6k471HIkV7S4C7csBnGfWpsPmbL8EKsu+SfAI4wayuxq452tIl++W/GhJ9TS1kWdKuppHHluqqDwGPFZ1IXQRep3NtqGoS26RNJCyjgA4BFeZJcp6FOxQ1rS9SbO8gA9CpGeaqnNLc0lHsc02ntbSF5YXdvXdXbzxkcfK0zTsLqKSZEjhCN3MpAFc812Li23qdLZ+H7nUQXECvGg5KYwPxrjlWcNDflub2heHtMcgXR8tgOMDAz+RrknWk9jpp0o9ToU8N6fBGStwrLjjLAZrjdWdzrVOKRVvIrGzUnb5hX+6QauPPMLQRyHiPXY4bQyR6fLJGDjfxt/wAf0rvoQlF6s5qkopaI42Ga71gyGGxUIRjJXgfjmvT5uRHmSXMUl8Otbzs8z5J52E8flmtvbtxsYuijVgvktWVBHb5b5QXyo+uc1i05GkUonY3GvJJftMTII5gB93AU8HcS2BjgZ9q+BPrlpqZOrX7X2q7C0ogwqnClWPcjj2yf/wBVHKTFatlOe6SKbIIKI2WUzJhuM5GRjBx0PofrS5CnK5l6mBbQO6StDaKxZih8uJADyO+cjPzcfX0JWQJ9DN1XXpE0K4jWwKWMmUZ9zE4yPm4654+nNZ7lVNDzPXdcl0u+0y40S5WOWeTfJJJgRh1XDOUAIZiASMgfd9M0rWJVTlPNfiNrVv4k169i0/UbyysILkanLNEYjJKTjMeF5I3sp27ccmsnfoEVzO55x8TfBms+J0s7zS5nRV2rBaynyvJU4BTI5AGFGM+4751hFmfO4zO8+EGj3/h3TLe41y21G/8AKcxqstptyxGTgbfmBY7csenY4rRwe52yqKx1njzxI/iPw3/Zp0y40K/Mz+bbmGOeGSBTgRsjLuUFdzfKwxgcnPAotHDKUWzzi6Op6hbWFhpN24CRAQwTSlIUXa2NwdmG4DI+Yk8ClZsJTfU5HTYbnxBercXcscaNN5UkiIsZK7SNyr3Gc847ir5GloOLg1qei6ZpOmeG7PSH8OwTXPiBJojNMYo5GaBiGK7AMjIUDPJ+U4NKPMmRVemmx434q1zX9a8Q6pq872mof6U6mykQlcEhSEXgt0xtwCOo6V1J6anNBR6EHwu+HCeKNcex1KY2dw77LS1VVIaQjcAc5wmRjvyRUudjppRTgzsLXwDo3h5ri4mkMpt5XjuAeYo23lVRQTknOSTkE4HHGa0i00csXbRnY2Xw/wBR0TxVbXo1C11Wy8uKW2sLqQEPG8XyqrFgCygpgDdkkDpWV1ex1RlKPx7GB4x1u51COWGe5ikZpAYQWZmY7jguc5wv3QoxwOQaOWwKaTPRbXxxN4m8SWU8djck21uLeaOQqgGYVXcGCkFjsQDPr1UVMmlubKzu0dD4F8Nar4t8SJeT2dxo+nxyLLaWFnNG2zco2tKzLsbAweAXY8EisJyTN6S5Fc9O8Tw2tzq9pbLfXhFnKHJSTeqlUYBSGznILHKnOUJycVlHTUUXeVzK1fRNK1TwONIk8qeK5uTCwuLnzBuCsq5b5gDhiw9WB4zitqbs7nNiIcx856L4EXwtZa5bW08cMt1C1mkqsYvs+513n7wwxXdtU9+a7VO5zR0jY9H+FOt6T4MuLXw3b3yDU5hm8vLhT5dom3+FRnf/AHmkd1A5AyAAcJR5jvpSUY2NLSvFd143+KOtapo9+k+n/ZI4LQsssXlxRPvOMEAJgyBiDyHUZB4ONuVhBayNjwx/Z9jf+KfGusm2uFtbuWWWWONX+zOgG9WDgorMZGUkfN8qjPzE1E5Sb5UKjaLO9+KnxJ8J69ZWWnPd2zXtu39nxSySPiyuGUHbKUxtHIJyQvC+lXCnKOop2lMNX0bQpdHuJLm+XUNQ0+e2lkIhBEc8hTylCHBD7mAAJ3fPzyattkrSVzU8Lavqnh23vf7XVXsXnia0dYHzbwGNAu87juwwAycck9hUvua81o8prWOiw+KriWzu4I5LS4tXnt5Q2SGJBRg5ypBACkgcfXNbQqOO5z1qV4nn17Zm2Mmy4V7iHCefu3FhvG4Yz179OBmvYhPnSPO5eXQuWWi6a+iXrTO8s8UEnmW6gk4OS34nHB7Y6Yrsi0mc9eNloeOaRZav4X8SA6VK6IjFo5JF5kiODzk47enrjB6d8ZI5KTb0Z9AeFo08Z2fmtE9tfR/JcRS5Dqyk8EduST9PrXHWs2d6joZ3iPwFdQX1ofswMLyFxtXAIGCRwM9Mev0zWNOaRi4M9G8P+E4bCxhKo6sYwGAOd3581c6iKUXbQ1V8NjOGQg9MEAfzrOVWNhxhK5Pq0EtnoMkKoSpKqAF6bjjn88ZNeZWUZHo0246HL/EDwoqx6fDDal4bm9ht1AJGw+YuOeeMZ/L6V5/IrmyqO5vX93cWmp29gLCXZcW00pkRMbDGVHPX++Og7GodOKNPbOR494y0HxDq02rtptlcI0CFfsyKJGdhJGHGMHosrjt9wHhcVjKKtZFxnbc6fwf8DdU1+1t7q836fayQLvZxteTcSysQQdpXABHf863UXykSqK56/wCGvhZoHhyyW1nijuXMabzLkK5QYzknPfjJ4GAMDirVJsiVRM2dN0rw7pMapbadZ2iqcKbeAIWAOASFx1/rW6pzWxg2hf7VsleWMqSRJyAmBjHGOOB0/wAa2UKljNyiYevavZ3Foj25MYkUFUYKFPzfMD8wIIxjOev6aKFQn3WU7nXrKK/iRJrYxQxgPGdvJH8YK8jOe7HGMc5yNUpvqJ2Lttq8JWNI9PuJzjAZIHKE9z2B+vFXySW7JdugXyX1zv8AL0oIpB/1irgnntkEDnsapJrqZtGdNpKhSJpra3cgM0TTopB74ILMPwweMZIqve6ELl6kL6dptyV+0XungBRHlVeZsAHHzcZ6+3TvzVpzE4wZo2dz4f02ERS3zSllGWhtgMkDqSwPP0xScK0uhX7tE8XjDw5Z5WO2mnUc5cDJP0zj9Kaw9VmbqU0Nf4n2cKMLTSYv912x/JfarWDqPdke3proU7n4oXzD9xFFCOmFXPbrWiwT+0J4lfZMi58f6m4/eXcig9QrYrZYOJCxDM258T3Vxu8yd2U4xuOSPTBraOGijN12yjNqjkD943HYnqelb+yijF1GR/2gXZcliWP1J696fKkSpXGtK6kknHXGD0/xpWTFIdABNGBcBIGCAjBzlxwcgjI6+tGxagtx0AhE37922Hghep+lS7tCVr3KN1c6ZL4khjjNxcNbfvDbRvtLKMHJGDkD5Tj+lU4toqLVyPSNYuJdRuJrZpLpdp8xpI1cR4cEKBgDkE9jiolBFKZKqvJI5ij8kEg7V7/5yR/WndJC5W2WYNEmuSyMo2MRncMg89f0rJ1khKEm7HQ2Ph4iLHlncCDuY8Zx0H5VyzxKudscO0bWn+F7oSAMWQg/fHPPftXHVxHMdEKFmdHaeFFcmR3BkB+dlJ4/wrhddnSqNnc1YtItIIDEsYQMMFh16dc8c/8A1q53VkzbkurF6K2g6IkZbHVFAwahyYKNhycP/C2O2Pb/ADzUNtjtcq6hb6Ul0mq3pjhksULGdm2iJSOc9sVcZSYmjH8I6SLO51i7t75bjRNUkNzDBtbcjkYkIYnlSRkfWtJStoyLPobRlO/EauvODznb+vT/ABrn5i7MQ3BDOkjB1APzFdp9vyqirFexUx3XmLIWSRjiKThuB24Hp/8ArpMdjYe5iCjcpOD3GaVrkuJSSSG5kE5VZsAKGK8Nyc8dvwo+Fisc1qXhfSdR8Rx6ne6TBe3cdxut57YMjhduP3vIVyCG69gMV0KroLlOn13W7XQLBr24RjbRKMmNCxAx2x9BU25mC0Rj+DPEcPjHTJ7+GdLjRpsiGRozCykZBBO4g9ByMVUlysSL62d3p7m50+X7XbSMP9Fmm+UDplHOccHp044xWe4rkF9p17rwtrjT57jQry2kyfNiDxzL3Rl3cjjqCCO1XsilLuXtNi1mDbHqCWV0PmLXFuGj7/KBGd3bHJespCuiWUKkCxeWVcEj+8cfWkirdTNt1mj1Fhb2lzHFFhZjIAElOwAFSTxjA6cfjmnuO/QXUpLprOZp4HgAYhRbqZXK8enQ9fUCpirFLRHHyaHfRahFqcM2sR28fyul7Mojb1LJtzjH8q7k9DJ7lPw+LLxTLNeWVzpEDbirlLR5JCehOz5fzxWntGjPluLrPhc/ZZJJbnULl8EgZFsnAycLjJ49+/tRCs0xSpo5+1QJII2srS0cJtDhN5bJ/iZ2OTXX7RtHPyJF67trawufMF5pxVQAP3CvIOfcbefYfnWfPNl+zgZup3+hxXsS3BvHMqFhIoVY8jrnA46ggccA1d6jXu7i5YIp6tf+HknVYinklM5iR5TnPPJIGa3hGs92YycDDfxTo7sy6dZyXTISrSz2qjBIGSAc5/XmuiNOpL7RlKUVsVB5+qZ/cCKFyBufy1Cj8BXTrTV2zDRlq30yytbuNDd2TOoyfMkBH54H+TRzVGrjio3F1GPToyZQ0MzgY/cSfe9+Py/GphOXUuUIbmfBcR3cw+z6VCmeBvDN3PT5s1vKpZbmLUXshbppLVCptok3jG1kx/Mk9qunLm6kyTS2Myz1yfRIXiso4oYzxtI8zr/vZraUOYyjJopXviG/uM+Y+3P8XlqD/L0reFEidQzxqU0vzSSF9vr6fh0rdQsc7qXBbye4l8qPO9j/AAj8hz/OhpIhOUjUttN83DXs5hUHhg2COB/nrWDb6G0Vbc0Y9W0jTImWOcXEjf8APSDev5k+vOK5/Z1JM6U4JXMTW9SW9jP2ZkjkK4XCFAR2PDGuyFNpanPOonsUEuxd2piuAGKgGTIbA75OMe3WtXFowvchawkslaezvVntfveS4PH0Ynp7VF2V0JwEu1Dxum0nBCsDk/5H61urvcwXYgZfs8sRZfPG47guMjn3x1ptopRNAPZrIsYuPLGc4dCoX2ODisNjUtW8TXOGtorV8/xrz/WpdSw1C46eOVNvm28HABJUYYD3wRRzq9wcGRmzFxGGGnrKp5B3Ht6cmq509BKm0MSSSEAorBcY2gZ4/KndJARy28FzN57YEoB+YlgT9cYB6ccZ96e60HtqTw3ZuEVHmEQT5P3ibs46cjt71nyyRV7jDD50ojiljkkOTt/z/jV87S1M3EWXTJ1QkxPx/dbv9f8A69VGYcpXNuIlDMzDOAC4xyfrkU/aKJnyuRpWvhu+maMFCRIuVz0P4jj2rOWIS1NlRbRsHwdeW8BdkBA7Kd1YvEJmqotGZcQNaHJiYBe5q4VFLcUqfKOttTdMqsgjTPI6j6/5FOUHLYhOxsWvi21tdrSKk7DjBjU/0rmnRk0dMakVuaGp/EOzvrYI+l2jHbhZVUqy/rg1jHDzTubupBo4+/1GOZ8opjPoORXoQi0cU5JlAyFumM9R2FdFjmTs9BrysMszBF656gUA9REH2kZjcSHOOP8ACi76EWsRuRkgA56Yzn+laq5N2MJPHQcc9f8AGkxjCckj37UKT2C4F89D14yaNQGeZwOfbOKPUY4uFXPJHtSC43zWKBgvB7EYoHoL5g43A/QHmouGgoZSo6hs9Cc4qkiAM23sAR0PqabTLTXUlhlU/M7YNZtSLTiWDqSAfLyevAxU2dxqSWpA1+74BbA64qlBg5pkkLvMQF3Nn61EkkO7ZpwaXeTMNkfJOQa5p1oJas2UJNGhHomqKSdp59BzWLrU31N/ZSRp232qxAMkbuRjOSawlKD2OlKUUalr4rS2Xa8J3Y6Gud0kzRVWiWTVW1QnEYiDc8jFJQcQ5+YrTaWB8xnVVHp1quaT0E421IT4l/sY4iuXZlyAAePQ8U/Yc4va8gwfEmVBt+bJPYdav6mhfWzR0/xrb3m43bXKY+6Y+RzXNVwnI7o1jiOYmm8TaOAQl0QR03qQ1QqUjV1YmVP47dQVhaN48/xRgg11QwzZhKvFFKf4h3OwIxjC9tqY5/CuhYUwdczpvGEd3bvGBEJu0m9g1bRw6juZOt2MVbu5uDueZZF9C3Jro5VE53UbPVNJ0+2vbAPbeSkFwfmywMYI6hYydo4yflHfPvX5pZWufcSTeiMezvrnR/El7a6jdNeWN2DJbShiIrfAzs2glVX0K45YZ6gnCUuxVJp3TIdf0/T7mI+XtaMoYmjjlKiT1IAwD1PfvQ2x8vKzndfdGS0W1sVnu449uGGYTGBnY7qG74H1AH1xldlaJlPVvEVprelCMPKLstlVDNmbPCqACeRg4GMD9KzV0Kp7y0PKhd3aa/Bar5McJVkVCFMpJdduFXOANkmD6HvVO5EEmjB8X+HoIJLq+aVxcQL58wiH708EAIDkMccBTjpwSeKuJn70XdD/AA/HPrMD3i3kZ0CznzLcBCroScEyHJDtypZgXPOMZ6b81jZRUtT1nw74EPi/S5mM2nTaM8AKRRfMgGT+8BBJJ/2cK349J529ipxVjmPGlj4N0tIZhdXEsEMUi3EcFrIdqxsFBlVsMo3ABSAELfxEDFVGTbscbhZ2OV+IelWZt47MvCk0bb7d4UCB1UAlj83OFI569+M1skhTu0eUMj6bpt+LeyV5J1G6YttyhI3dckseMbT3qk0mY8vMjG1uXVNNbbp89xppu7OKOaC0mJWWFWDI8mf48gnoM4Hpir0bI538J0fwZ8M+H9P1W51rxIl1dzK7CHStOT/SJkPEjgnDIqDzCdoyCFIxjNRUi3sd1ONOK9T6C+GmmaB4z8XW+sxaXa6LpOmWUsEN7bIE+wxIxMcTSP8AOJNoJwpyQWY9BXLLTRmsKdos5f4q+CbbTfFuoWCTXcuhSCHbcywO4Yt12kAbsDB6kgN0rqp8ttTzHCXN73QqXPiq81bwvqHhfT2ltrWKYJ9rgQp5sKjkYfG5SQrckdPSpcUnc7KjdWPocX4D8FJa+JBbeIoLw2CBpVmI4kQdj7ryclsEL1JwKHqVTjDlsz2nwlp+h6HBcXk9ra6RpqB7hnM29o0C5U7/AJipJA2hTnOMdqwnFvc2jyrQsePPjt/wjXgSy8WeHNNtr57q4kt0juiIwIQVyxCnfltwYLnIUdOaiFO71Iq1eR2PMtA+LcnhvSbHVdUN5Jq000rXFvbsAgdxhWDEDy1zj7uSDz3reVPSyLjUjaxv3njZdT8MeGopZpG1KTUHMod3WQSqVMbbjwQF2ghDjO7in7N2Im7mXrHha28TNqU7GW1t/t0t5IluSU3FyWOQDnnI6DjvmqWhg1ZlVPBv9pafdXM4uRbSQyNMkUzZYnonQg8HOMY9T0xMpFxvc2rzxVeeELnRtEsbiHS0m05opbmQK0ckQRkZc43MwZM4U/3Rk4YAUHLUcp2ueefFT4v6x4F+GWm2elwafJpdxq0K31vA6lLdhhwFG0bSXL/wjOEOMgE6Kmr3MoyblZGP8SrCfQbRPEUrR6pEl39qc3kkbPLtb/loQS7EbCrHbgBevBFdiXcwqSlCpqejeAfihd+PNGPi+B4ra517WL2WK6klBdBDCy7zEg5xGWYuEBzgk5xjldNtto6k+VK57f4i+JFnpvw88JypGxtL62EDLLsV1TYwDbeCX+6T+Ge1EKLlJImtPld0aHwK1Yav8PnkWaCe7tp3hkRYwXUqwYqRtyNhKsAM9T3HKrU+V6HTBucC74o0yfT9UlukuJZ47iJ5Hkj3RrtGTkuNvON4Izk5GRzXRSlypHHJam7J4egvdF8yQQX1oIQYplXCmNx0IOcj3xx9a6/adTnlG+5leFfhnZeK4pLW9hEE9uD9kvo4kBQ5yG4XoCc4JGc5FUq5mqS+yX9LF34E8VxxairQTOqx3DwgCKXnCSdFG/BOe5AyeMU+fmRcHbRntaafpuo2kbbUngLBlJClePwx37VyOTXU3cEWYbCC0hSMKBEoAALZ6f8A6qNWKyRH9tsYgcSJnptXqcen501BsnnSK19rFoF2OFkTILCRSAMcg8j2/Sj2EmHtNTIuvGdmly8c00LhMOjj94e4GRjgjPrxz0rSOFcuhLqpO5SvPiVptrj52dMYA+6ASenJA9K1WBXUzeIUTNufjda2oiih2qSBgKwyTjPYH1zjPvWn1GC1I+tXZFcfErV744g0q/uISept5CmcZHJUDHfr6dOK0+r01oJ1rjLfVNdv/Mz9itkcjc006yYxyCFj34xk9hjH41cqVNLRGftGS3t3cj5zruZOCFityBwB69OOOB2FEabeyF7Vme7WhYi4vLq4PbEygH9Dmt/YyM3UQsGraXYbjDpkMz5yXmLOfxBJH6Vaw8pbmLrWLMfjO6gRVtIYLMA4AghVSPbp6U1hIrqHt2xk3irUJy4nvJSwHHz4H6cVfsIxB1n0Kc2pyzEqZiyqBkuc4H41oqMeqM3WmNWWWQfIWySTwMA/48Zp8kV0FzuW4FZGxudsg5IJ6D8aOWJPNK9hziJMbpSR1JAoTaC5C1zDGTsTJ+v+f8iq1e4rpakKakdrIF259vypqIufyGG9JiwxO4dxV8rIctSFbkMoYnrwcH+dFrDu2RvKQPlU7jwBihIWoxbpbeMeY6gdOcU2kx36Meb7KBgfkzjKjBxU8qL5bFaS78twt1KtujMMNk5HT8uncjtVcqSuPR6Fma3vJ2LANlGB3Ky4b04B5zg9qxU4thyyuWI7N0gHyC4dwdq7cg88kduxrOdRLY1VMkuNGFhrFlrUkMphiYxTTQRl2VDnBZccjOOTz396yeIVhwotM3YfB13ompXviCG4afw9fWoM8NvESeh/ebRzwCuQR2rjliFI6VRaOm0zwza3FrDNaXMF5aTj5JreQOufT2PB4Pp1rkliGjqVE3rLwskIIeNQpPLKQcfifwrllXubxpRRpppyr+7Y7lQcbW9fx9q53Uua8utyzp8ARWAdcglsBQMZrJyuUtx8M7W7knYd3IIOM+/6CndsptjhO4U7wee5b+R6VL0GKr7Ij5hKqBwW6ce9CTktCbMjN7HHbvMLlVg5JkDDH4Hv3qdU1cp7HB+HfD+s6ndtHd6edO0VpnllMs3nzXuSQAxbLBMeuDz0rslKMY3Rgndnd6bA9taQWccar5cQUCFAiKvTCqOAOOlcblzGt2tCzDC8hJBZFAGfMXHr7f54qUh8xIkK7SBMoXO3AH6U7CuQ3McCjJcZBHKqeTx149Ka0KRGs0WTlZH4xnJHHTBzz2ovcGmPtry3lQpFI4wv3Y+o/Pp3oaJsxs1/bW0Epa384qpOMKS+B/WiK6BYxb211iG8bVdKlhmtUjO/SGbImx02v/A35iumnvqQ3ZHK/C3xhp/ja/vbe2sm05bZWjl00SlBGWZsgxEKOTnrn8KdaN1dERfQ7i/uU0yK3tdMtrUNCwEcMg8tEXB6YB5HHGPWsVsaKNy1YajLBb5eIi5cncvmF4wcnhSf5cdaTkUoCtrE5AfyxtHPQ5pbmnJEp3LpcmVrgjMf7xWijBcEcEDrng4Ixnk1n1IatoLaTtZwNaLF8oYvmeTk72J6k56nHOPTpitL2JtqQx6alxcGUXH2ZRkrJbOwcE9QSSeDj0HQ0r6lOLKP9kXf9px/6ZHPbNKwlS6meZwNvykAgAcnGMd+vY05tLQixq3Gk6Par5zQQ28wHzy5MWRnnlSP/wBdHM2NRe5QeLRJIZIo7SaZi+4oJWIJ6AnLY9evoaE2gtd6lHWNE8ORWMiTOsFy4AXdvcjoPu9cdvTitYzkRKCOZv7DStH0y4v/ACZdWuLRCRDCPs4cdwgwcnn7vfB69K66bnPYxcYrcraMfDGr6ENUvs6XE43vaTxK86nPHzbNw65xTlKpFiUYy0OOkn0i01+ebR3bXjJw0FxGCAQRtIUqMkY7+vIrrhUdtWYVKaiy/faF4m1sqF0eW18wnaZ7FQqgdzgD/wDX0rRYiMEZulfYvwfBG+uUWWe/gtkZcsCSuD36DpjHHuaj+0enKP6rIkg+CumrbSy3lxLGFJX5GV9+MfMpB6e2c8dKSx83pYr6tYzFsNG0K4eC00+S844kkVlH4bT0989h61cajqJjdNR3LVx481LSdOA04wwlAVZbqLemccYOQ2R8o5yOlP2XNpcd1FaI5fxP4otfEDQ3NzamK4iUqWt0IVjjHQCvQoUXDZnJVq82jRydxrsMa7beGNSeOeT+NepCL6nmynYxLy/adtzsWJ9DnH+HUfnXbHc5ZPmBZoYjiQsPpg/rmnNPoEeVbl9NUt7ePbChjJwDt69P/wBVc6hKRrzKJVurxJ2yzSO45wzDH1FUo2FKV0VJGJcbcle2eK3TsjkblcewIiwOXxlRn5dp6j/63tS5rvU0tZDJoBcQurMN+CqyHtnvn69q1TTIjdsfo2qSWcklpfbYI2yFlYZUj39O3BxWE1bY1jfZl2w8AS2GntqNhfCeEniORsg45wD2+lYqul7puqLavcsWcUEo8iRGivFJLI3Off6daTmt7hytaF9NLmTDfZWCf33OFzWSrRehfsna5Ex/s35kCg5B2Ln8T61pbm2EtiJdfkDHdCkgHYk5/n7CqVK+ovaoxdSS4u7+W4sna0kcg+WhJXIHXb0J+orVU4rcylUdy5osWrFnkeaO4QEg7Wzg56Hv17GueaSVhou3U8s3+utnJx96MEH8eKITUUXLYpgCQ4VyOxV+GzXUpcyML2Zaiht5gVMrBiecf49q55a6msU5bF6z8OXRcrBNI0bYIJLN+fUkVzurGO5sqcjstA8F3MDCVJoZ2UbisjE4+oIrjniUddPDkmvalLo1yiXP+gLIMg25KxFuysAcA/XilCXtDWSVPQ47Wo7rWb0XVnet50Z4NvLjIGeoPBrphybHNNy6EFufElyClxal0zwxy2R9Bxn6Vtemupk1JrUdDpd3NE8j2nmIrYZ4fvK3cFetN11FaMhUpSNq28FSTRh1aRSBuKvGeB25rneNs7G31a6LEHwy1HUIpJIRHIEByqPk8de1VLGqFrlxw10Z9n4RnvbmS1ieETjkxyyBSOvT1/CtfrGnMjB4dp2Zn6t4ZvNImK3QCg/iD9CK0p4hT6GcqDiY0trIHBWSFlPAJJFdKmmYONiN9MihVbpsFj8u6J8478jNJ1LD5TSg0yC6hEi3i5I6OQKj2rLVMgOnN5pji/eEHqOB+v8AnmuhPTUhxKz27oR5qeXk44Gcmkpa3RnydSNocYCgsecArzTc2TYlSB1O5lJ7cgipc7lJCLAspI+0LHg4Pv7HijmKsRPEiSbCy5boQAQRRzE8pBL+6fAwfRgK0TuS4ojZuAemTxzjNMBdvUbgCeOWpt2Jtceke51G9Np/GocmhpIuNbwI6I8rEtxlQSP0rOUmlc2UE0XYNKiDK3nB1Pcg5/Kud1maxpI6vQ9N05pVElxFHz/GjY/SvPq1ZNaHZCmrnqnhfR9DSJSzQSt32hs/hmvn61Woz1aVOB1cWl6IsY/chmxjuDXB7Wpc7nRizA12z0YIRHbruHVWc9Pyrqp1KhEoQPP9Qs9OMmUgIJ/uuf8ACvThOTRxThHoZ01tDBGGXzQcf3sf0rojKUjLlUTn78NICRPxj+J664K+5zSbuUPsiOpbfHyf74ya6E7LQ5ZassR6NHKi/wCkxqW9DkVLqNaijFM0DoWo6MgNtfQNv42hxn9ax9qpy1NI0pR1MhbG6gnLPmTd15Bz+tbaPSI2mQS2ktwzBYxGewC//XrWEmjJq5nTWs0TqpUsSegrVTuZum0RXFhNb8thSewPI+tWpdzNprYihdt/3h6HJ4rSUY2Mk3c9h0rX7aygtnSZZLeTb5LKpdxx8pJBKjPbnp2Ffkzk7H6S4rcd46WLV9AuDbNIXWPzIVhdh8+MovBHJKkdTj09c22jllHld0cfqszbLB5LpHjvLclhM2xWkTGEA6nIz09Kamapa6klxa2F9Z2gjlEVzOfL8q3Qle2AR2AbA3cn2PaOZ3tYcrJnIeIPCesRhHaCWK3liWVlkdY2gf8AhJ5BI4PAPboO+yu1scs52OT8K/CvxPresXcyNHqKXUCLFcWqsiRyhuSzumzaBkkKx6+vWo0290Sp2ibXhH9nnxLZ6m+oTxTy2N7viO2OKF1UgEEhzkgFPQ54I46dEaNx+1tqem2vwJeKdJI4nR0tvKWS2jTzVw/OXZtu7+IHGBnocVq8PoS6zWwzxD8OviDd65pU+iXF1pOlQPIJreKaB/PRhy8hZgQxxlQOm7t2yWH1FGu29Tj9N/Zx8f6ZD4h+03M2u2OosFij1B7dpIQCSDneFBYMwPHOFPGDTVCzD2vuu+5SsP2TfEkjP5iSWqpGI4BatHGiR/3DmRs4ycEdRkH0CVJpkuo7Fa5/Y88QX8xgVbmZBH5bxRiIR7sf3i/XitPZ21MVNtFW3/Ym1a4u5vIhu7Kd0SN5ZJYyF2hhnmQkjO08DHA4rRRFbqR6x+wz4htLdoba41FWJ3rdxSwRmIYO5chskEYJwvJHNCV2LmlE3PCH7IevWOjWmlz3V1JZQN9oWzeePashwu/5SMfKMdWz7VlOmnI6oV5cp2EP7K15c2zhbmWBlTHkkqxmOTwxyAB0GPao9k0P2iZLpn7Jx07U7m9e6uTLLEqJJHNGigg5C4CHnBPPXjGe9Dpu4nU0sNh/ZHnS8ZreddNgcsd0V0Gdc4G3AgG4YzzuXBA5Oci+QiMmjY079kpNOjlU6xO7vtw0cgWRQn3Rko3ynjI/nUyptmrm9C/qf7NbXGkNpaXq2Ng8/nO8M67g2DzgxfMSx5PHAxUxpsVWSnqcBr37E2iXkFxHJfzfZLhCHiNxkb8g5x9mPXr970FbcjOZSaMCf9iO38iRNNury5mjVRHNqWpKzHHB4+zAdMckk9RmrUBSnJnU+G/2adQ0bTFsbieANb/6rddI24kMHVtsGcEYGcngYodM29rct6p8Cr210iexe4SW4YSZTduOHPQMACoHPofmPFZ+xbJlWdrI4zXf2XfEsusm7ivriW48t9iokDRQswbpudSVbcSRu/iPU1ryWM+Zs4fW/wBiLxT4r8Qs7XEGm6Ct2k81jNaQh7narFZJNtw6hg7FcB+jdscuMWhxnZ3JvG37IPjjxppVlajVrez+xzKVne1hlaSL+JHCzcY5OQST7GrakZc3NO7Oi8C/sdWnga0TQ7/X0k8PwsywxmFhIsjLgygBiMlgCRnoPwrenCTWxrOomyXxZ8EL+O6jtp7tNX0e34tltwVaJNgUqMcDICkkjnH57QptPY5qlRNXORj0LxP8INVju9Gup7nT1uklIULKGXpgjjGcYxkcdcV1Sw3OtgpYzldrn1B8OPEWm+I9MJmgFtbTchJ4wGgYfw/e+7+HQn3rzamGnF6I9D20Jq6ZqeFSngydrWa6W9sNpWOXOTsJztYbv4c4HqCemCKFRn2MnOJdtvFejeGo7lIZ1a1zuRW/hz/CcnG33zVKjO9mhKcbHH+N/GmkeJY5kA86N1AST7zIwOUf5Q2Dng4PeuyOGfU43P3jL0X4naxZw+RBYXxbCiTEBO5gNpb7vQgA/ia09hSZXt2zTuvFHjW/YNBoVy5P3meWKEHI56nJ45/MdaPZUoidRsrJYeN78hri703TVzhg9y0jnj0AC5xjuPxrWMafYylJ9yOXwhcja+p+LgxH8FrbCM9v4iz/AMq15X9hEczfUnHhjQgVWS7v7yRTkG4uMr9MJs/rRaouhG/Uhih8PQys0GmxOW6idQ+PUev6VoqLepDfmWJNWTT43OnRR2hzkiBVjyeecgZ71oqHcylWSViFdUkaJshWLHcxI6n1PqetN0dSVUbIZNVnMssgkJZwM5HXAxn19Pyq1TjfUTqPoUo9SeSQeYP3a55yeD7Dv+ddLjBLRGbqSLNtfxtbNKDuO7aM9VA9Tn+nesbIak2XCu8gNw2AecZ9ql6FkgGM5wvpU3GxQ8e7uRnnB/8ArUEu4v2sxncF4Hc1LZaQ/wC0Mh27gvy7lA4waEProVmuW43Nx1OKtJELchNzgkZDD1NNpC1BpickHAP6UkLUhkn8kKSpwTwB1P54qrpCIzLJJkCPKEY5ycZx2OPendMAsorqSRmklAIGVVVJ4PX/ADgVEnFDV2TT2kyEXPlyyJ02xrle/XP+NZqpB9TTlkQadF9v1NbaOBixOQEOWGRxnHT06dfzpSqQir3H7KUjtbH4fai0RPkrCjZyq8Y9f6V588YujOuGFl1NGL4OW8qQxyuk0aSZKOC3HfGCMHp3rkljdNzojhbM6lPB1iCsTxyNBGMIsrHA4PHI6fT17d+P6xLdHT7BXL+neGtPsGkjS2hlKIfKGwny8nJzzz0HYd/WsJVpy1ub+xiX1trdFbdbgyEcIpIGcdPxOax9pN9R+zijN19LyPTY7jRI0guYzmTTrtP3MqnqrEEgHpyD7d81pBtksr6HYWOiabcXGhQR6VdzKryWd55i27HP8JGR0zhkBHSiTKRttMmoxxlTLBMv7xxbEsFY9iV5wcg8jpzWTKRac4mZXKxzsN2cYUkD1x7fXiovYoqxyEbPlZwWCjkcr6/lijmDYeFkbejwvnIxtOd35gDj+tJSLuiC8FyII0tjGJQRvWcE/LnkcDr2H9aOa7sSU9d07TPFVubW+3vDbsWkaG4KlT0O7bjsehNV7y2E0SXCXGm6TY2uhRWrRWpWGSG9ZyDHgcK4PDdDyDkVV01qZ2ZqSakWTcOMDlASQDjtwM//AKvwzd9jflSQzzJEcnGVwQGBOQO1SCRIq7uQwJJ+8W5z/Qf4Uh2FkiwyiQttZv8AeBORg8c1KuJsPIEikx3McsYBXO/oQcHj8PXtVc1hJ3ZTFsWAXzcMemGwO/PH0oTZT0Kf2S9N35UbRzEIGxJIemfUH3rWMu5FyncXxs7UzXEpsHDEDzf3nbqOcAkdM8Dv1oTvILnm3hDxlrGueJtRuPDFhcLC83k3E99cl4YRkHhPl2n7x4Dfe6ivRlCMVcx5rs9Gs9ShvNWeOJk3C2HnTMuHdxgB1P8AQjPHSuKT1NLX0JtF0ebQJdRdL25vjO5ZjcvkRk9cAcLmobRSgS+H2h8QaP5lhLHc2rA8h/mPbr1HOf0rJ6FfCX7gzjduBUAHPy/dGPp7U0x3KpvU+2QWX2eUs8TTGYKPLGCF2k/3jngegJpeYcxELDzLmdrtlltnCiOBVKlNr7gxIPJzg9ugovcTZdkuoEn3tlNwJOHxnPrn61GpSWhS/tJBI/lWUtyx43L8gwegJPPY/nW6jdCaRUlZ3TzLiSCxjYZG5/MPrjnj0HGeuaaWorGNea9YWcrKLi7v5ucJB07Y6Y710Rpc2pDaRi3WsXsrrNbW62jqGEW0/vSefl9eTxzXTGKic7lcrabpN5rTm51OFbOWTIL3jCQ4xyeo65Pp0pym4/CieW+50+m+G/DcFxGbwxXLxNneZSElGD0QccHHUVg5Sl0NHFJGjdeLNM0jMdstpYWysQ22ME8dT8oPuKlUqkmW3CK1OP1X4pTJqMV1pxTWNLIYSxS221wcEApIpHcDgrn+VdP1VtbmEq8VsjH1nx1q+u3jR2NpPptvJjGboEr7D2+uOvetKeG5XqS63MYUkt3Z35S8kcOw+ZGlOM5znK/QcV6CpxaskckqzT1J5vFk1ibZoLnT5/3hWUXcBSVVwPmEig5PGMEfjRDCyexo68eosPxf0y3Sc3Wjpd3BUhWfDc/XJ98fWpWDqKREsTCxwmt+IdK1qKSTyZ7KbOSitgZ7Hk4HrXs0qLprU8yrVUtjFW4t2QokjyAsCGbDgD+ddKTRyNpiRSQs0ZEsDAMC+6LkeuMGtGnbQFYtbraOQklHIBxkcZ/PrSi5dQsiGK5tpCwkV4mH3fLG4f4gfh2pPmvoCae4s8IEm3dCynowXGB61opJLUhprYvWelC7MscL3TSEEAwx/d4xnv0rnqYhRNIQcuhuaF8PNZjtUa81u2aED9497Gyu3PO0ID+uPrXnSxV5aHdHD3WpLJoOh2EgKzLIyNkptZgw9iOQfwroVdidGK2LFj4ci11GjhjthakfelVgQD6hgDj/AANS67HGgmTWfh6LRWhgF68SqeYEYGMEknjnpz096ylNzVkWqagzoV1LwxJBc2ur20MsikbJowYnPGPlccqc/wD665JRq3OyPs7anL6h4q1q0Elnp1vHq2iFvkE7ZuIx6bwMOM54OO3JrpjTe5hKpFaI5ieWK/dt9vcWrAgMsqkBfpxj1744616EKnItTz5w5nZEqaE0eXkcFepwc8Z/z+dbqspbGXsXEhuzHASsRJBHJK4/nVORDiUwJHJC78Hjch+YfSqaiyU2Q2M3iHTbhgNtxbsc+Yf9YFz0wf6VlOEWtGaqTXQ6vT9AbX5k8qB2ucchUPPOa5JYiNJPU2hSdToen6N8KIdDS1n1eGR7SYZkkgHEPHBYFc45GcDjn0rxKuPcnaJ6NLB2d2doPCnhldLe/wBKv432ISrpIHDYB4469D+VcLq1b6noxowPEvE3iOZLwAFooicqyqSp5746fjXv4eiprU8yvUcH7pzkupS3DyK3lyAn5WTcCRx1HSutUUtEcMqze5p6cLaSRQ1rI3TIU4B/+tWcqaSLUmz1jw82l3lp5dxFJA7Ac4wf546V4dVzi9GenSUbao3YdH02yJ/s/VooDjpexIwPv2Oa5G6sjqVKD1G63f289k1vPcw3MQOCLSZUJ49COn41VJVOb3i2oJWPIhqUPgTxDeXlpdTx2FwMkBlZlbPT0/KvadP2sdDzXJRkYeq6nDrF5LfWBRLiUnLRkc889Pf1rrpQcY2Zy1aictCncW+rMoDmVx2+fP8AWutVIbWOObkyhPDdRKTIrp15NbxlFmLgymb0ojbMzSDPHb861smRdpkf9qSogEwJl/hSIEqOOBn60ciRSmx4vpJYAWDIT/Cf6+9UoaGbY0XEqLjexA55bNKNPQOZ2HG6LIF3MuO4PNPkuHMVp726ifCgXEXu2Gx70clgc7Esl1CzIBuRmHPfFFkiucYWVuVYFccY4ppIhtjWJPA/OqukLUaWCnrn2pvXYSeoryI38OCBjrU3uaO1hisd2M4A6mi6IRdtWjhYsx3e5rKavobJ2Lo1cNINpX0yO3FYezLUy/aXsxO5D83X5efr/n3rnnFW2N4u50+i6xdxjAkx9WwMVwVKKfQ7qc2up0q+PJVGxpvNkI2g8cVySwnWx3KuluxkniQ3P3gcnucVCoWRPtkye2Pn8lN3PpUtOJSakUdYtJZt+FCL6VtSmJq5wur2JhJO9c8mvUpTT0OCorGKYDI4BZtvrXTdJHC7s1LGykYrhSx9a5pziXFSTLGs6bqiWJFtGYpiMIXiZ0B7ZAIyOnesOeHQ7knY4tJNftxPBqktmz7/AN29tC8WBj+6Wbn8a66OpyVJOLEt/tisWDl1HPeupRszl9o2OkupGJDfKRxVpIlyZHHO4+67YA5yOatpGfM2W9PVbqQ/OTk8k5FZVJpFxhqeufDLSdN8MXWpWjR2RsMeVbTJjzChG0pvzwF+YdDnI5yM1+f/ANn1D7JYqEo6s07TTnaFrQ3hmRXZ1ndtzSIWzsIAG0YAHf7p65rZ5dNIx+tRb9Btr4Z8PwRzRzrCsMUxuY44IQhVjgtvkzwN2TgBeuKUcul2E8Ui1pljo6Mb63lnuLhPlVHAZPzAGeuehzW6wDT2E8V1Ojs/F9tcWTJLAEUscSPBt2nrwMgn8fWtfqUlsiHXUtyzb+IbbawdViK8qUh2oMHsu81Sw0l0J9tGwuj+JYYPNSdneLOcMwc59cdvwoeHn2GqsWtTR/4STT3kYMWaJ/vKU6jGDz344xWbw9QtVICyaxp8scZeQyMgCj92dpA6cZ6fjUrDVEN1IMddeJrG+RY5NpIAGWj3Yx3+tP6rU3JdWEndl5fE1i9rHG1y5QDAPlkdPcdv5Vk8PPsX7WD0IU13SEnac4km4G9kLED2zVLDTaEqkEK/iLT1uXnXmSQDLLGQT9T3qlhalrWI9rFMll8aWjqVaRsHjJGP59ODQsJNaluvFlSLxZZ2zhllc7MqoI+UA+oJyx703hJsn20RreONOUPtDBTkY3jr9fX+WaPqlRk+2giJ/iDYoodQ2V6rv/Pp/hWiwcg+sR3KVz8So/M8yICPPVkGSfYk1awbZnLExK9x42SaXMt3My9sSCMY75UD5vxo+pyKWJgTP46082v2fywwA4JbPvnpx+FNYKRDxEVsVJPiIbgsj/JEOFCLtz/wI5/lT+pyuSsTF7iQ+N7WCJvLToQQu4KPyAHvnnnvVLByL+sQKd/40RmLxRuwJ5UFnK+u0HOPrg+lWsGzH6xFbCXOsDy0lNmk0SA7JCpKqrDBwd3BPPPXk+tH1boDxCSuNX4gTwTpIUB2DCh1wAP93v681f1NPcPrUbFXU/GMl5lhsRwQQwUuQf8AZDMQPyNVHCK5k8R2MePXb6WYF23RkYHm75nB7ADhR7cH9K6VhYkfWbmTq5utSkYrdNFGcZ3Jkkj8QB+WDxW0KUYmDqy6EUdoU05rVpnl3OJFcgjYR1IAPU+taOMV0IcpNMpt4eSZ5MyuQy4YhR0x0J7dO9XzRitDDkbIodEgtT+6uJYs4wUdVPGPQDNNyi1saRcoktxYblZWurmRT0DFWA+mVOf/AK9TaL6Fc7KB0KwLsWWUg8OomZAR9FI+tHJF6pApyRo2sFhZrsSxgfaOTPunP/j5Y1lKncam9yWbXBYozDybbaBg8IoHTjJAx06UlRiCqtMf/bc0yxu7gmT7rlc7vfJHNP2MVqVKs9iS5ubiNd3mkrjI289un8/1ojBXtYbqOxzVh4gj1aa9aVnWG1+UlZMHnPYY9Oh/LiurkS2OdTb3LGnLNaSXamXdFIoaFDnKjHqfvdfrz1phdrVh/aJ3YJJx2z0NKyJUupE1zLM5QOV3dFNUrCT5ty3FdSRYXoGH3eSamVnuUnbRE6TGcDCkAf7NZOyNEiza6XLcytGihjtLFRzgdycc4zWfOoj5WzSsdEuQXjeLdAw3eYB0PofaspVoI0UJGnFojqctwAOMnoPSsHXuXyET2kcZOXHpTVS4uWxXkKKDhQD16dqrmuNqy0IZb5TCEGwgnjbgEn8OapIh3KTaoDKwxIGTHO3AJz64/kc1fK2JSsxrOzssmAQ3Iycmnewk3cUI/nOdh2njGTkcf55pOSQ9WWLfTryaERiJpULfdAP+fxrN1YR3ZSpylpY19N8C6tc7dsDIoHVyePzrmnioLZmqw02ao8BNp0rNemQ4AJhiQvIR064IA92x71yPFN7HRHDNaM6Hwd4LtbpnuFjnCbtyiRlZWxgjLgEY5PT8q4q2Lkzrp4ZLU6+70PTlRFewh3OBlG+ccdOo7ev0rz1Wne51KlHqLpug6ZYTNNaWUEMsgOXReo69c/5IolVk+pfs4rYuxKxnXdGMA4TqQ3vj24/OsWWkNu4IZQonETMGyoYKSGHQjjrU6jsZsFjJFqUuqF5LgSBAsMjOpiIJDHaSV5yPuqvTqa2TSWhD1ZbZpWDss26Ro+jKfvY4Oc9PbFRcbKUkl1M2yGaGAq2PnjJJGcf3gCce3vTeiuh2uV9Q0pbm9gnlupiYSD5KvmJvqBjqeepHShNobjYkmDSwRiPjC7FAk2IV24xwCD1/zijqD2sW4Zjb26SxN++EQ3sSAzELxlj164ye5qrMSRLYag8qhfNYXLR7zAJA0gxjkqPTIGen51DVh2Gx6hcCVyW87b8wjuYgBkdNpAyOfrTEZGu317JBa3EGp3Wj3vdYohdwHnJVl64xnkAHkc1UI3M7WNSG5bUAqW8cVyrKwkvdPmXYWxg/LnIJ57kg45oknHVFX0OC8S+BfEfhKzkj8HZv2vZTNez6hcbGHZBu4GM9wM9+pOeqE4uPvGcro7TSbG7/ALH0/EdssQiHnW9mPNjE+PnIYEkjOQP69uKe+htB2Vx88VxbSLhlGeTGVw2Px6dT+dRzF3Fa+QwAmPapHDqcg0FXQRSmdckhBngM+B9P8+9K6C6ELSI+Xj3bvveWx6dzwc9/196N1dgTfb1ZWhMbPNjBSME7T6HHA+nU8+5qFG4XOD8b+J7tY0t9P1C00aSO4RjdG5SRmXnIZAcjkdOBxg+3o0qLcbsxczVtp5dW8LwXFpdzS29sSss7BENwwJJyBjIBzxkdB71hJJSsK/cz76bVINPxbPcQ3LSbHm3KdgweclSO3YY44PcaQauS32E0+4mljRbpGkePB+0GL5ycZySACfvH/Iqp3ZUGdBFeyqpie3SZBxGWIBY9Oh798Vz+ybLlNISXx94atXFjqF5bwvJut2RtvynnIYgfL+OPzodCaV0QpJmxDPaeG7VF0+JHM/7xMTFi44wSSSegHSocZPc0cU9h19eQ6lHH5rSInG63JLLI2QeeMkA4/rxWTunYpKxU1DVVhKO7l8tgZJ7/AP6q1tzFDJ9ShERIbcw5aJeWOPbPH1pKEmLnSM2414wBgliGXHHnSFFH1wefxrojRla5PtEZCa1fXJcS6qtnCMhlt8cj6n1BGOK6VSkloYuabKmpeI9A00R/up9Tu3bAM0mNo5HzEj1zwAOMcURoTbIc4rqYWp+MUunH2RFt4z0tkH0wDjk+n411xoNbmEql9jMfWb22+dIVtXX+NyN3U/5/KuqNNdTH2jRXV9ZvyJPNZgR8rZIB+n4DpR+7j8SE5yexftfDl/dpi5uhFF0O5uPpWUp01qkUlJ7kz+HdHs1D3NwZyRkAEscY6g/hR7VvZDlB9WY2p6zaaWgSyhjZOvzMT36EdO9ddOnKSuYTlGJzOoeLyYioYAE/ciOP1Hp9e9ejDDI43V1MS58TMwIicIuecjPfrzXVCionPKrzGTdXcs7M7SM/GSOwrpjBJHNKTbGIGbIICL3Zhx7VTcUZvmYEPFKqSQSvGeBJGv8AOolNLYtQfUe8UYxiVgM4O6Mk/wD1+lLnEohcWllcQg211FcTD78W3aw9f1pxqO5bghEintxk+YmT0649KuUk9zPyLFnpV1qE4WOI7m6sM8jj/Oah1oxQRpyk9DsLLwLqlhbi/jikvXDqPszQlyx4wN4HHHHIxyOea8qriVLRHqQw8krs9a8NeHtG1vR4tQhj/wCEZ1chRJC+FG/B+WTjB7dMdM14GIxE1Kz2PTpUElcpahp+s6rO1q4hliHC3MijDHk5HP8Ask9KKU4tXRtOLtboZz6B4X0NlXVHdLoEMrW8hA57YcEdfQCu1SqS+E5HGnF+8c/r3iq1aYWumPGykHZ5uInOPrXXTj/OZynyr3Tjrs3RlY3IeMgAkEYBHbj8f0r0o8nQ82TcndlWa7WMFThyT/EM5xW/LGW5k5S6CWzea0SFfKjGBstz5Zxn/Zx6molSsEJNO7LQS7gulltL+aKPIZY3Hm8Yx6+vPesHFPQ15m3cuzXF/qMa+ZF5jhceYcLuHc8DjPoKUFGL1NXKTVx+n6GJbyNLq5dUJO5DGZDj8+vWqqVLL3TKMObc6f8A4R/SriFho1zDdSqMSRCZUkXjuvPP+Nee8ROK1OyOHTOzsvhZbQw215ctOyyL91IxIEPodvp7ZP1rzp46V7I64YVWuzs9I0e202BXQ26y7PusQpPHTJAP5juK82piHJ2Z2woqOxzni7xbqFlZvJDLH5CjDNHLuKg9cj2zW+GjTTuy6jcVZHnOneENZubptR8PXESG5y5RQssL553AEjB9wRXrVKtO2x5qVS90WL/Rr+zDy6jBGI937wtxn1+lXCtGK0ZnUhKW5q2nw0ub2zS8trOOOFlLgeeOR+fvUyx6hoSsOpasjew/sCXy5tPkBUZyACp989MUlVVTVM09kohceIPs9uriERxtwHIAHHWn7JyL9okjBuvELSP8yM2epBINdMKCOeVa5iG/NndPObkurc+TImcf8Cz/ADzWzoXVkZKvbchvtdttRPz2xh3DLeScitKdOVNESqRexnw2lrM5KTMGXkZ4I963TfU5uVXua8BOnZaWRZ4z33ZJ9ORxWUqfM9DVSKeqa9HNA1urhQw+4xBB+ma1hTcSZTRhlikIRFBUngYrrTtucctXoHks7hTbYk9jtzQ6iFGLYr2MuCxjbnryMf5NJTKlBogNlO44hdv90Z9f8KvmVibNEc0MkH+sRkB6ZFJSQSi0iMlscEkDqB0rXQys+pENysSjEJ3Ug0WuWmkW4pYF5MOX9R1xWbUh3Q0SQuTvjZB2wTUNSLXKySWK3wDHI7dsFaFOSE6aZD9n245249RWikHKhQVQgbc884HNSRZIbIzuv3Ngx0700WysxwQcnAq0yGXLPWLnTMmJ2QsuDtOMj096xkkyoycdiSTxHdPgZ+XofSpVKL2Oj2jtqUxqLuxLMSfU/wA6twSRm5yZ0Wma6lqQxYk457fpXFUpG1Opqb0Hj4W6hQDnGMk1xvDcx3qtyoju/HE19Jgc54wPWmsOolrEXWhmzm61AAhG2k55FapRjsYOTmbOi6CHkVpkOSeMjArkq1WthwpNs7zTNDs0VWcLt+9ggV5k6snoelCjYqeIbmGC3ZbcMrEY3ByoxRR5nI2mlFHlHiCQSTk5Usc5r6Gj7p4teSvoYZRowBtxnv611XucajbUd5qKrRsA2RgZ+Y0XsgtczXa5EhVI8qO6ttzWqaaMnGzNnSZ5o4yPnjPpvJya5KkeZm0W0zvBqKyzIsYIB4LMh+Xp949v/rU+QPaNCC6kYNzyDjK/zp8t9yedrYbLcyrGCHOB79KvkSE5SGrcOXCGRmUjOMnH1pcqtcFOV7Czb1hVlBZgcgbhn8OfpUpIqU5IimEgdSB5sbHcDnncPw/madoiU3YnggYbj+8ZmOSNx4P1P+eKLRGpysTxyMso3ZCgdQST/KhRiNTkPFzLnAZsdl5/lUuCvoX7SQ8XLYHOMd801BEuo0Oh1CdR99gDzu3YolSiHtGPe/lYMPOYEDklvzHX3FJQiDqyRHBczOCJZcKx+XJbOPUg0cqD2jkWBKc7txH0ApcqDnkLBelVfG4jPPOPyo5UHPIRbknAOSvAG7uKdkPmE+2qjlTt9du4Z+uO1HKmLmJRcqq8bSTzRawLUiF2WYgDC9ieP8abQlqOWckHLe2R3/zipdwGCZmc/OFX3OKa21HsTxgsPvHPTGc5z2pNjWoxQykgNggcjA45z+FF7ktD4LpoVkDOjh8grtHP5c1k4u5po1qQMwMkJik2vGwbIIOR0I5PuKqzsJOJbuZ1nRnh+bPJ6Ajtnjv/APXqE2mN2MsziSBVlyXj6N83Qf3e/wDLrW1mzNWJ4zLJbhwobHpjI/L+gqL2LZD9qaMldpX0BzVct1cm+g03rMykEAA8cYpuKsNNkM11Ic8sD/snrQkkiG2RSzSNg53EfjirSQrjEdiGG4/7vr7Uxg2XbAJ5/wD10hXEZjDh495f1Tk//Xqbi3ZBeW0JtYXdkKNtB34BUk479KV7luNtSrqeuNbapb6cCrXU5CKqt/CevuO/b8atR6kc3QXWYDf2ZsdOnW0aKUN8uMYByQQO9NsSjrcubzNdySLHtdU2M0eTu29Tkcc8cZ71m52NWuZDrXRJpX35AX+8Mc9PTP8AKpdWKCFLQ0rfw6ZHZyMk/hj88VzSrpG0aWhvWfg8TLvPCnggnvXPLE3N40DasvDVjGjvvRyjbHKY+U9en0PX1zXPKvJ7GyorqWFaztJdxQMACFLnABz355rO85GiUYla912GOHKsobsTg4/rVxpN7kylE5++8RKjAs5IJwM8DOPU9fwrqVJI53NFabUC1x8il4yMh1x/jVqKRm3cijka4ZRKu7B+8vpVc0UFmSQaPNOmI4XlGCTkE4/CsXXjEpUpM3dO+Hup3bMFhZN5zlgBjt+X/wBeuaeNSNY4Zt3Op034SoZFWacEHBJH1/KuOeOOuGE1OgtPh3pNmTvRnIOfm+70rjljJM6lhoo6C08PWFqR5Nvx/eX+pPFcrrTlobKnGOwy21+z1B7mDTplBtpNkssW1xGwwORn65x0xWN5NjtY5fxD4UTxTroiN/fLZIFVoYLhxCWHBJXIVcE545/SumL5VqJq5vxWE+j2q29s0FtHHxEu05C9AcAj1HSsJSTZSugvrVr1Yl897XB3b0GPMOOmSM9ug65qUyiy98vyowU7+p5AwPXA+nXHp7Umi1qNM4gbepwhOPu4FG4h8u2aRZSQ6dAFGMc9cntx6Y96G7AtTPvtbtdHtnnurhYbSMhGk5IDE4HTnA9e1JRbdyepPbPd+RsuRFKjnfHNbEYkHOPlJPoOc88ninONi7JkNys8Uo8slWwcg8HGOP6HntVJ6C2EOoRk+WU2y9N2Ofx/lQXdMQTiSRUaMj5dyyEZHBPb16Gk79DMfc+Xb3MayT8uD8jgA4wecdduam8ikhBCLZjcQRlSBh5FLLgdfT2PXFLmfUohmtBqMdq4mk+zMwc3FtKyMhBJBVgR8vUEZ5/nSkQ0c78RXiutOOo3+sTQaEyeV9liVEmuG6FlbIzjBJBO0gGuvD+8zCehzPwjfSPFOkSWNlaNcWukljFdNLuaWSUlmBKg/MOCSuMYUdDxddJDjsepajJeF0iWYwzFsojxlkYDkqM8dM9DnjNea276GkkrCuNP0+aSVbJba6k+80JClz0JJzk9B+laXuNK6H2s8MrTK13cNbDACTsHwfqw3Z4Pc0gsLN/Zc8kRFxl0+bb5RGeMdD9c/hRa4rMh1PxB4f0q6ht3uS15MCIoIg7vKQQMADOf/wBfoaXswsyOwkN7fX8Z037GqBHh3zlGmOMnKhRsx0zznB7YNS9EVdkeq+fqttFHaXlxpJLr5ars81sZyCrkEDOB3JxnGKqGwnKxy9z+zxoV/ey3d5PqN+JpPNMTXAVVY+mCM8+/p1rqjiGlYw5NbnVp4PTRbaKy05BBYryLfyQ6IDyQBnqSe3c55rmTcndmys9wbSX2iUwg7u7QOrAn6rxz9KnmakWuUhXw7/ajIrud0ecI5YA5HJIwAeCOcfyo9pIfulW98ETG5kuI5YEkfPmKsoBY8e2SRgYzWynKxlKKZgN8PdPsJWuJ9CtZrpORczR+e+MnGDzwPXjrW7qytYFFIyNX8Qx2EqGLzbZxGQEljOwn6HjsKunBy3JnNLYi8M/FmC4ZdM1jQLpZnYQrewRFomUcCT5Rx7gkd/epqUFcpVC5rHilrcFLIC8tjkea8e0Acdj15JrSnRIlUMO4udUuSPs99HbMc4BYRrx0APsB7ciuqEEmczmzDmN0GkNzePK6nCujZB9eo9hzXYkrGMpNFG4t2uZl/wBJkdyCuyElmOeAff8A+tWl0okptlq30+8ukGbaUpyC074+vT3/AJ1LqxiLlcjVi0dgvys7yAAlLWPBHXOWPscVhLEJs0VJl6LwVcvAZbiKK1jHO+5kLN06ACo+sGqpF6G102yyZ78kZI+QDGPbArOcqlV6IuKijG8SeNdGsA8dtB5hX+KZicH2H4VvSw05aSRlUrRjojzvV/idcymVLdEiQnnjOOa9yGDjFXZ5tXGdDmbzXbq/ZpJZC2Peu+NKKWh5s6jlqUjMztknp6VorIxu2wVjgA8jHAqrolXuIz/NllyPU96Y2x0czo4IPGe3T8qrlRPMyZDIZQ8TSFsY4JOfrWTUVuaJyZsWWj6nqIYrA2GwGLZUH69u3f1965pVYI3jTkzYsfh2szt9tkQPxjHBH4//AF6wliI9DeFBt6nU6N4e8P6LLHFfSzSySnELCfCngnox68cDP+FebUqVZPQ740qa3NK81ax0xxHa2bP82FaRACfoc4PfpSipy3KcYR1RQvfFd1ApEjG1DA/KoH8x9K2VBN3M5V3axm6f4xk0m8a7sjcrdNwcS/I3PGUOV/IZqquFptajjiGjqj4+8U+ItPEM8MBRlIaZowuzLfwn8s1x/VoQeh0KvJo5O/s4rGWOa5vC8inlUctu7Hg9a7YR5djkm+bczZtRZ9/labDcbUx5rAD+XJ69MVty31Zzqd9CjYWuo6tN5drp9x5mQc20gbgjlhk8DqMY/nS9vCluPlvoddoPgq7naZr2yvbUcHFzZsoP/Asbc8jv361wVsdZ3ibww/MdZovwYe4limubqya3ZuYY5CkuPxBA/P8AKuZ5nKWh0rCLqPvPClhZ3LW1nZs0iEkOSHX88cH/AD6U6eJk3dlSw8Yo89ubme8u2ie2uLNskoHiI384yPrmvTjWjJanDOPRGjovhrUr59ltLDbsWGRK+wnGccng9PX+VRPEwhuOFKTOl0P4fW02uFru4sZ9RY7XMDqXHP8AeB6j0J5x3ry62LpyR3wozSPUbS1aG1+yxi7VAxXOxiVx06kE/hke9eJOpG9z0oRly6kzXXkQBbqVPKjOG3WTdD3y2PzxUtphqjA1HXrK1Ltp9nZTu/IdoAmWPuRzzXZSWopWtqeW+KL7xOdT8zQ5VsXDg+RAxjjk7H5lyACD0xjp0r2owpuOp5k3JPQ6Pw9rmq63E1rqdi1rKg+foSQeh3E+gPeuKVJUtUzojJSLtzNpOhyNt1O4kO350ZQcgdhjnsOTQqbqjclDUo6vr9vJYRzWyNcRqfnjvrcsgA78fzrShTalZEynGSKFpDG0kb6npMUNrNkC4tJHdB6crnGR+VdU3UjscyjGTGa3aaDYxny0WRn53R3IIH4gH9adGVWTCdOEUcDrL6fBdE7ZSqjccSK3f/P+NezDmjqzzakVLYos8cWGEZIHRdw3n610p8xy8vKVftzl8ADYVGOB1+tJoV2hv2wzAGQ4Vf4EyAfrTjG2wc1xksxYllRUwPmCnGa1UWzGTZWCQu4ky0LZBIibjrnO3pTcGKMi4mr3kSmOCUOoHCznafpu7Vi6bZuqiQx7i6mLbrZmHcxODn2qeUvnUh1tqk9shkiaSHB+6w7evpRyt6EdSW41aa9QLKQ/H8Sf5NCi0KbRTM6INr26kt12EirfN0H7ttRjeQ6n5HU/UHH86tORDURVit+Sbryz2BXk03Ni5USwW1tMw+beT3BHP+FQ5spRRsQafaRxgMsoY+oBBFck6jNlC5Zg0G2u5QrXKqmcZxtrP2skbKmuozUPCtjY73S+hZh3LZNOFaTZU6MUjlr6Rt+7erBeMrjNd0Hc4JKxAq+aDllKgEkFsVq9BRVyWSKbyQyLjIyCTuH+eKwZSiVB5owshTPX5VxVq/QGr6DlKqChXLHpz0ovILrYY0h6lCpH+11FP1JSsKk7MQDuPbBHWpbSNNWdJpUSKqO8f0yev61w1KiOilBm0Lhm27EC/XgVy82lzqjGxPH4hl02bbIobAzgNUez5zVNxLJ8XX1/+7t4UjDcbt+D/Os/YRi/eH9YexYn8Oa7qlkzW7l7gdEkf5SP1qfa06UjX3qiKOg+AtUuboJqUCQLnDO7ggfTFOeOgtUY/VnJ6mr4i8EWOl2ZEVyhmwA2WH5AZrKji5TZvPCpROCuLEW74UJnuwFevGpzRPOlDlK4iWaQAsv4Cr5nbQwauaNtBEW2qMn19aylKSK5dTYsYYbOQmPd5vUliCT+WB+neu5nMtx0pMcpdFeXcfmG/Zn8fypIz6k8UssTksQqkcLkt+vHekaWIJMtKuRjnP3uWovoTFalks6jJwTn+4On4UGktRbZ2jXZgOP9sbj+JoZNx4llDsUCdvvL/wDXqEFx3mssisyqAvB+n61VhksE4Rn/AHYKHBXkjt35/pU2Y0SxywcrOCsT9CjAsp/EY9e9TzNDsimA0ZkjyV2tlRw2Vz1zgjpzitHIzsTrCoRZUIKEEZz932756fSpUm2Vy9RYTvyQTjrjvTbHcQ3KxSRliNjHGc+v8z+NCDmI4mHmzb0HmA8Nuz8vHXI9ewovYW46IJEzDaeeSWJyfxpvUBWlwcADb7ULQdxPPxuwAT0zj3pitYVJnY7QOM4J9qB3uPXeQuT2zj+VQ3YaQ5k2nPf64/pQUGfk+U447kn6j6UEiBwCQcH370kNLQYku0t5nMbA545/DNLZiTurFZrhLd0UEsWbaNuSf0//AFVW6J5UPhVoG3llEoYnfH8ox6VPKXsStIhYsT830xk07DTRNHcW8TBQdiHqI8qCfrz/ACrKaZpFxCd7SW3LW8waQEjbL19eoHPU9hSi2glFdCg0hQkMnXHHH/1q2vcy2E+1W5mSFpFR26buAf6/zpNB8Q65t57bIaLOejKQaSld2E0VjckZymG5z7VTVgGrcOzYwA3UZpXAjF46bZA+VWQqwHOOOc4oWqKTsUdQvFh3CVikUJViy/IOvQda0hDmIlUKBlsbmzvPEsr5mtXHlykcEc5IGfy+lU9GZPc0fCmnnWvDaXVw6rdSzbyw64xzu5/H8axqVdbI7OTTU7jTLe30+3ViqvKMHc4/p2FefOUnsdEIxSJYrq2md8qsY7hRx/OotJl+6iwNbtrJhukxkhQMfp1qHSbDmSGTeJGR8IC3fNNUUL2pknW9UklfDAK3csRxk9fX/wAd6Vp7GK3D2pKPttyoZS7/AOf89SablCBneb2Llt4Y1W8Yf6M5TnkgjH+c1i8RCJapzl0Nyy+G15cEiVFQMM4HOfX+lck8ZFbM6oYS+50Vh8K7ZI1eQsQASuBgD2+vWuOeOubLCWNyw8I6TagYt1YAZZge2OOv0OMVyyxUmdKoJIt2Gk2cgvLSWJZo9xYfuSuRjIUZGO3XPX0rB1pM1jBLoXL+XVApFrHa25ACg3AMrtjjgKyj0/irO99WXy6mlEJJLVFkjXzyMs4yq/l0Azx1PTrU2RaIt3kJuYsGYHGzBz1OBUgSNGskTBmC5OTu5HI6AfhRewGHqev6P4eH2a58u1muVBcZw7A5+cY5OefxrSMepL1M7SfDttoN0+tWd/czPdID9iZySwOAH2scjAIJ6ntW0p3jZEJWZ0kSI9wLucEzEEYZufyBIHTtnpXJZpGztYaSyDb+9VVJYMSWb16ZPGcf4VGsdSUVjIpjED7Q4PLsMk8ZPGeMirtzalpE6SxlFIiHl/3j1/XNIplGJmF1JuJRBlWbHyueQxwOB3FW3ZEdSzqEiXSyQsqSW7Ao/mRqQw5yCCOmBSg2TLcpw28FmLeWzjWIRKVTyAQAuRkYBAxx0p37lEEc97Nr7zXMMUthLbjZ+8KSK4I/Q8/0p8yJcbk6o7MMI/lH3PHfA/TrRZFR2I47sJMeW8ofeG4FhwOn59Pam7dBJalm4e3upFfDg9yo3Hrzkds8VBexFZ3j6gdltL5m3JLA5BxgEH8x6Um9Cb6nBfFnxXqOmMNI0G3kvtUSPdPa+WwYqeT5Zx1IBAPPXGQc12UIQktTJvUw/i140vG0rw/4bGkrc3l5BFGYGJkcTHDbc7scFRzzwTjrXoYegrSkc1admepQaHbaXbaVamxt45o4EKrbRhViYc5GQSD+HbtXkVJ88n5HXTjdXJTJeQ3jqJBdQgAFFYqwPuTnPpjA61itdjR6Db3WdPsLYNeTCBmwBE74JJOD+v8AnpVezm9bEpor6tqs9to0V694Le0dBJHbHImlGAVXHIAPAJxxnNaUoqTsxN2PKY/iRr1zfXsUPgt9SjU7XUrIxQ/dGJN2Pf7ozjqOo9B0qcY7mHO72O90iwlt9NgutVsIH1RQWjt9x/dngDewB4IHI+avPm0nodEbs6G28m5jM94XiupWZWjgZQFXPYYOT0/D9cJalcthbhEkdgs5aJQS3mJgA8HJxkcYzwB2pK6ExNPiW5gMlrc/abVDtZ45QwyByMKeOvTPalqaaFXUdUKyqDLIZSfkABK/y4496uKe7IdirL4g1BWjhEVwZAM4ZiPx684we1bJJkpWKg1bWbl28lJXIJ/eBCRnoBk9v85q0kJlC8stSvSWnuCi43/PISQQc8DBHvzV6LUlq4rR6BZRA3c7zzgndvI549F4FKzkx2SMLxd4hW401k8PQTW/PzRkiML0GY3YZDAjvwe+a6acGZSUeo3S/iDe6OHjmSPV9gURveIPOHsSvB7c8cjp63KFxcyWxam1a31mAlPDF1B8x2XUV6wySM5xtA7Z5zUx93qK/N0MlPBuo3k2+XUGCA4/eqGfPXGQRz+VaPEKJPsm9TpLf4aaBLGtxLrNwSVPyrCQmeO2T3/rWTxMraE+wuaGhadomgSzG6+zXCgjY6743Ix1IPfj1rnc60tzaNKK3NSbVfCZaObywsZTBkDZ2jHoQQenrmqVOrMbUInIeIfiposV2ltZ6gdNQDaSYFYZ9eCeD+fNdNPBTerM3XhHQ8313x8tzI3l3cOoMrkf6zaGGc/dODz9c161PC23RwVK66HKa14nv7qTiL7KoPKwvkH8ef516lLDpHBPEPoc5NeG5yWBLEdWJI/nXoKCR58qkpPUgWVUkAcgE8Z7/l+dbcraMW11J0YTDfjCHnOf8+9Zu62LuhWwAoH60X7iJ7Sxnu3IhgkkIGcKpP8AnpUyqRj1KUJM3LbwNqV2oaUJbpn/AJaHtjPSuWWJtojeNBvc2IPCWm6ege4uFuCeDt4+p/lWPtZyN1QijRsdU0vSU2W1rGWxy23Le4P61g1OW7N1GESyvi1pDsW18w9RsUcegHHvWcqVtWac1tizJq1xdW+xrWFSVALiP5xnPcemKwSipamqk2tikdDvb4LK6Mik8FunPTH510qpCJjKEpFq18LTbmLb2QfeYj5V9+vP6VDrx6DVOXUfL4ds9PUC6uYim7lEXgj09v8APSiNVtlypJK5LDrGnWYYWultPHgfPgq498nI6kdvxobbYJRRRv8AVry+Rk+0eQhJ2ovVfXp/ninypashye0Rmn+GZr1gwPDHBZ/14wf5VUq0YoiNOUmdJBoFnpypJJumkUDPmEY/kf6dBXH7Z1NEbqjy6s1L/wAcyRQJDbW8NsFUIktsArqB0HHb2+tZvDpu8mbc6itERWvj7xM0a+XqEsaDGdwHB/Ef0pPDQ6DVZvoPn8UalqUUiahqySK67WR41Y/nj/PFT9WSexp7S6Mexv5dGf8A4l07vuGDnKg9sd/StvZJIx9prqW5dW1a6y8rKyAhlDHJAx24qfZlc6ZcXxy9nGIo4gzkbSUjRh+RXP5Ede9ZSw6maxqJEja3DqSRtcaXYPcIyszmAxFwOmWHJOcVzSwsUjT2rsdNY6jpxEKiO+g2Z2PHdOwHHQgnv6YNcM8NE6YVXY4rxCnxJOo3BtNTs9d8Psrqtu5ltbyMYBB3gbHI+bk7RwOepqFQa2N/bKxveAvFMV74fWDUfMh1BJfJ+zXltvfuA2RkbGPO4E8Zq/ZVOhjzxlqy3rOsaOEW0hsXivD8sn2fGFIHXjGfxFddKNQxnKBzElrqV1OqynzLYklTj58cdcf1ArsT01OSz6DL2ysLHeHlR5Uwcudpx9Cc/pW9OV/dIlF7sydd8Q6gbYW4t1+yyDb5cSgo/wBK6acVGVzKcnbQ8uHhzV/DniA3unmWAFcGKe4ki69sKMH2yDXpyVOaPMc5xloacWrX81mVvI41mKjPkkvn35AqYRhBlyqTkiF7VXSKSbawXqrrg8eh57Vq3d6GPvWuy20lkbZog0kbgfLk7gP8aS9oaJq2piTeI7jTLryTaR3NsBkTt3+opOEpO6FGpGOjLtrqMOuofIAZ1GSIxjb7Vak4ikoy2Gy2G2bGTuPJPIGc10Ko2jmdNXA2bKm7grnBIoUn1FyW0GFwCueDyP1+lXe4rDFuXT7jlAeMg9KHFDWg4Xkm47Tu9QfWp5OqHzWHoj3SiMOTnpg8nms3C2pafMib7PcWSBG/eL1+cc0k2w5SrKC4JWJhnrVxRMgtbQ3LbdvI4G44z9aJySFGLZt6fo8s/S12gLyAcgn8q4Z10jqjSuXYNKlDEys9sB08xT/SsPa3OmNLlIbtJDKVSfAHdcnNVGaG0YcmjyTSNunTI7FsGuqM4roczi2UbuweBiD8xB5weK1jUMZQs9Si52OSQMZHHPT2ra9zO1h8TQzsA8piU98k/wBKhplpoaUi3lRISP7wyKd7CtqSRxQA/vJWUnnIGahtlNInEEB3bLotx6VjKTNeVMQS/ZpVKSo7E5yUpSbcSrJHQWPivVJFEQntWGcYMa5+nIrz5xj1OmnNGjc3moEAm3gaQHd8iqCTWF47I6XLQyNTu7+9lBnt9oyOVRQPxrqhojCo7o6LwtLbLKolRc4+5nBPNc9W9tAhG5654Wu7YTJ/o1w0IwSYeWP5jHevn66le57FK1jrNQtLC9J8kXyM+ODCQP5ema8/nnfc7IxPOfEljYkNtN25BIJaLj2r0qE33MKqZwN7p1tM5WSKRf7pC17MK3LE8ycHIxbnw3bvkxXXlEdBKh5/GuiNe5z+yZX062ksroZ8uYf3gf8AGtpzujFQ1N4OrKcZc16bPOTsyPeWIAClenzHt9OfelsT1uTh1J9PoKRpdNCM0UgAdSyj5qSTF5im7VFA2fL0Bz2+tVYV0OF2E5wB79T1pFcwxrhgTjIHtSC9xTcPINpJHbHaqVgEBbIbAyO4FDdthWJwMgdc/l/nrUj5R4ZkRgG2k8A9T7YpsNhhZ44AExmPJLquCR64HWpHzdBsc8f2V7m38u4t5Dl2QKH3dyRjv6dallqJcltoLy3BhdnRxlAm5APYc8VHNZg4roQ/aUjVk2v8i4OAS2B0x9OM9PrVtpoVraFu5w+whRnAywGcnHb8KhOw7IikUIQDtOcEEnHand3Dl6gW2gZB9siquyb3DzQ2MDn2pNsSXYjafy2yDknt6ULzL2EkuSQT0GM4qvILkX2o5yP/ANdOxL0IzdMFbn2I9Ov5UloUrtCyyTC3OBtYAFQR1z3/AD/nS0uSo6WI7eA2tpGkkpL4yxlbPzDtn8+1Da6FcqJmHlO0ZO0gZwew9alNkWsMBzknLZHBx2/KndjVhpCgK2dp689qXNcfKQmdXXpu59M9qrSwWsOSbKAAkgdjzip2Dca0qorMCC+M8jI/GlqxppD4L1JnWF7lrcY/5ajcoPpzwfwNRZx1Rasx2rO9kIlkZJBjiSPIHXGPbqOM1UW5EyVmZUt8jKywsWlB5X+X/wCutnG25Fxkz3EZ8wptHHLDBH14P/6sUKyQbmF4t0q/8S6NbmxIhuOkqO3A5I7ccA/XmqhUUTCcHc310RrzwfZ2GniNri1RfOiJ+WVsjcD+v9Kz5uX4jeUb25TpoPEVl4gsI1tx9mv7SMRTW7KExgYOQcbT39a5Jpx1Z1u0o6EF3JOsaqeJwMgEg4/Pnt1OaE1a5nZ2sW7S0lkiVijLIRk8cCs5VYo1UGzRg8K3N3OpWFnIbjpkH0zisJYmKRpGi2zqLP4cXUkZZ8xRr95ugX3J6fnXFPGJbM6Y4e+5pS+D7PSUDPDNePt3g28eVwO5Y4Hv1xwa5Xi5SNVhonR6JpdpLFCyWqxEsRtZl3Afhn26GuGdeTZ2RpqKNW0uYHfyCyDaSnmFCoOOoz2yQenoetc0puXU2XKaF1M0FzEsCRKNjHeD8qkcY46msl5icexBc3txaw75Gkmjx1jILAcdR7c889M8CtEUvMbqV7NY7Ps8aSsy4ySyHr2J+vSh6CuRSTPdIdgktAuD+7wXOOmcj2/nSuWW5Cyg+Y2VXO4huc8n8e35VO49CO1vFuLcM6cY46ZbjPH5gUmgGtJvUo4KK3zYR+TzjqD6e9O/Qorzs4eOONzEj7lY92yOgPJ6A/nQwt0Ga7Z6RePZw3iwXUxYrF5kbMc9McdOvfpk+vFpyexm9GZfiuy1HV9LFv4XeKK4nBEzq5GOCNoYDAx7c8cVpTajL3iJ8y2Kfw3uta017qz1rWLDVL8LtS2jmDyIV656HvzxnkZNa1rbrYIu+huPfGCeTrEXbcQVKqpx79P8+lccffNrE0cDXKpMDwOdu44PGAD+FNyUdEWD3W2MM+4MSQrMgOD6DHA6d/50kr7A0QWTPO0ghKLsOCrEMRjocc5+p9KJvlRC1ZT1S0nuGVJAQiAhgCAuOhbGP5+9VCokgktSaC/ghUQwt5LkcOQF6H1x09x6D2qb31DQp6VrcOo61caYrmK9jw48+IhZYyOSGVSpwcjqDkGnoGpYmupGu3ghM0wVQTFAuQozwTx7Hj2p8gkLcXMwlJKLGgGVdvvYx3+uOh9alKzLsIjra26STBo8MCXPHOQfzz/LvTJv3JLVbaczX0ZjZF+Yy5x8p6kfiMcY6VEn0GlrcnsJoNT16S1MpF5DGsiJIm5VyMhid2e+eo61tGElG5E0r3R4br3wm8X+K/ippc8uoQ2p0uYP9pfDb41b5SE4IOCvHQ4Iz1r04VuSlZHDyc0tT2G61y00q+neS5kmvbgmb7HFIcoFwp652jjpxznHevI5G7voz0IrksilfeIrmGN7hpI7VTJsge7j8tDkMPl4DFv9kjr+FbU6TjqTJp6I8qt/AviPW9UvdYlu5L5bK6imjtrQbVmzkkuxx8uFAO3PXtzXa60FGxgk7nqQsYtSFveXB3XBKSSxcY3bQdm8jLDGDgnsMYrzm1e6OpR5kaNuiWPmvFBDZI53sIYwCf8Ae9eAOtRJuXUShyvUqtqMkhMkaqkZ+VDIMGQg4GD19acY23KcrbEMLavqtz5P2aO2tdqlJ0fIYdQAeueatWJu2QyTwWjCM385dyQY0Xr1/P8AzilZ9gZLHpAHmSWlrGg4lYzH75GcEjucg89eKLj6aEMt3cXUqQy3AnKnAjiQE4zgjdjJPX6dKq+hGz1E1e4tlt5LBobi5jkIXMrYYPn1A4P09TSi2Nlq3HiePS4YbO5W3WLCrBO5cuoB4LkEnr9aOdInlZj/ANnRNFKdYuLhLsuSkVrKHQg9Mt1J6jPpjmtOZWugt0C20VzIY7S1S2DdbiQZcZx1Bq1VSJ5GLqfhOx0uGB9U1Ff3z4QzERq2e3sf5ZHNX7aVhSoqXU0f+EBGinzxpplXAP7gBtx9c9fX/PXNYh3sEaaRi6tqb6XCH2SWmCBiTOc4PYn6c4ropwlVYpNROPvvirBpmoLcNeq7hdkkEhDxOQSdxA5B55INejHL3M5ZYpR0KSfHbTdSdl1KyezlBwWs/wB5G4xywDcg5x+GaayucXoyI4yG1zkvEXxOS5uriPTD/o+4lJWXGRjuPWvVo4Ll+I4a2MWyZy194o1S/wB3m3jlQcgDgD8v8816EMPCJ58sVKWxl+aCyozbiBnj61tyRWxl7WXUldmTBQALj7hyR1x61NkiZTbJrV0Knzo5FkxjMbe1Sk0NTTLZbTJIPLEUxlxnzA3NS3KOpo4Jouad4LvLjMsEMio3SSYKB+p/lTliuVDjhnI7PSvg9BfJ51z4l0+2k4/dNncM88kj+VeZUx84uyR1xwdzTX4eaJ4eaMzajZXkm4AbrgbXP5Y7dMmsPrdSfQ6Fg4rcnur1NMCRxm2SFSRmBlIzk9MN9Knmk9WXyxjoiumh6t4gVpLaK6uVA/5ZRnj8M9O1Ht4x3BpyVkhbb4eTSSN/a2ojTEU4bzrdiT+I6j36U/rnZAsO3uaEHgvTbeZBb6hBcRkbjLhwCPbj9Kz+tTluilhkbP8AwhUMf79dStb2GMbnjtZVYnrhTk+/U5rnliZ9TeNFRJV1OTRLFreLTrWCFgf3hjQvyf7w7fyqV77uVJJGU/iS0sWMjQSsx6kANtI6YHY9629lfqZe0SKEniae7aZJ4vtlufm8l4jk9McAnPI7DmrVJR1uS6lxdH8Oz+JJ5o4bJIHDdLguhU47A9un+TRKvGOiJ9m5nYH4d3drZySXV3BcOoz5NrCrO2OykkDOR+QNccsVZ6HSsNpqblj4e8O6Jb+fKUnkdQxR0kDA4GQTk85J6Hpj2rCdarUehrGjCBkz69Y299K00cNxaAkiGI7D267uTj1rWEJzVmDcYHOa5e2F+/m6bC8TKpJgmljfd+HX/PWuqlGUPiMaklLYo6XJqNvMLy2srdoSv3ZSrqpBOGwTn6jpW02pdTnUWtSzeT3+rFTePDaYyoW3iVMcfzpRSWzLcW+hRNsisQsbTuvDMV4H1P8AnrWvtEQ4uJp2VpPO3knyLVAuVacEKT2GR3rOU2gjC5taJ4bk1WBpVEVyq8NGpHB6HIz3z9K4alWx1RpLqXrizg0wBpNDjj2qU+65A9+tRCs2W6JgX/iexhyDborr8rYyOfoTXZCnKZjKUYrUz7/xgrQM21Qo5wDyB7GtVheZ6mXtrLQoHxzqd7G0Vk1zArDnaz8+xGfWtFQjDcj2zeiLMFhe6nMJbvUJnkPA85zxxx1/SolKEdEO0pPUXV/CsOnQvqt1OXEYDB4pmDE59FIzj8amNTXRFun3Zh6j4ru7WFGtbpWPG1ZfmI9wOo+mRXTTocxlKq4mHqPj2ea1lS5WK6dCcRP8g+nfFdccOkcrxLbsS+F9Us9Vlil+xvbgnOyC78vaR2xwOvt3rGvD2auVCpzOx3N5pq2sEVw99NGGUOYriIuHAx1bGe3YivNp1XKVrna6Vldo5ptcOnyuyXcEiFi3lBM7fUDjgfWvUULrc5W0mZV3r63sspksonRwBvLAHgfQVapSWqZhOonoUI47dldprHzETJPlyKWI9ME4zWilUWhlyQetxtgNE1veNPmlk8vhkY8r7HsKpVZx3QOnB7MS08Jl5TPbObcckspwD9eP51o6sbamSptbDL7RdQj3bpg6Zx5pGSf1wfxqo1Y9A9lMqyv5YAe3bcT80i55x7Dgdf1rS6kDi1uRzCFbd/L3o3VSX3Ace/WqTexDaQlp5gI3xxSjkbs9P/11NR2ISuWWtA53mGRM8fuuR+XaoVQ09mupY+y26QhxclT2RgRU+0bZooJGRLctJNsSUsc/L8x4rojy2uZyT2LMdjKQHaU565DZNJzXQlQfUtR2giOXYhcYOTwfxrF6mkUy7a6sLIDypG3f3lbg1zSpJnRGdidtdmn/ANZMXPclun1HapVJI19oVX10RoQhLgnnpWipmSmZ9xq8kjYIwCP4h0rTkIc7MpxKlxNtecbs4JZeKUrwRGkncln0OLG/zo1B5256/Ss/rDiaqjdXGwaPBM+VAlA/hXk1brtGCpXZci0SyK5Nw0BHXzl25NY+3bZ0qijLa1SS7EML78nAwP1rp9rZe8c04JuyN+Lw6Ug3Fo845ycYrmlXTeh0xpPqc1rMJsZwr4Bz3OK66c1KJlUjY2NB8PXF6yOUG0kYJAP5/lXLWnBLYdGMmekaV8M9QngWSJXfI65614U8RBM9aNKUuhX1nwNqNnHmaGbb1BJPNFPFwva5pLDStojhb5bu1uQvlupzgfKf0r1YyjJHHKEodDpPDer6rp6CeBrqONWwZEDhM+mRxXHXjDqXSlI6Gf4ja/Lx/a9xERx5ZOR+RrkeGpyVzvjXcTNn8Y61eMokv9w4zkKOPwAq40IRIlWlIQavetkl9zH1Xr9KvlViecx9W1XULksjshQdRsHNdEIxSOeU2yhYXLRP+9t0k5GcjHf2reVraHMr31NSIeagAJHpxgV7DZ5TVxC2wkAEnufapvcpLQUNkj5hz05pjS0Fb5SNrA498YouSNMStjLcU7k2HFdoGBx9akqw8NkgYOaLjFMhUccfXgUXHYPM255x7mi47Cq7OOM5z06dvWi5NxQx8sFTk/lmi5Q7duwcH8qQrDt4iBaM+XMfusvr71LLuILgtMkzIEnLbZZYW4ZeuSvUn86hoaepbu3SKdLpS9w0hClYzkDGfmK5xnn68VDuN7i3CLcuIo5UGRkrJz3/ALv/ANf86m7LcSIzlJiVVirKVBYk7cc8nnArUkh83MJlztbO1g33vbjrg9v6UEAG3DIJznvTegIHcOd2MY6gjpQmO1xiTCCdBJ/qmyGCjP8A9YfjQ32BLUdPJEZSIj854x68dyTxRCT6jcSrHdTQPIJU5ILI0fOPYnI579McHmgUSe2kh/s/zeI0lUlZFA2lh1BPc1mnrZlyVldFKK/NwGSTdHIG43DPTv7j8a1a0IQ5pf8ASQSMfJu3gDGeOvufpSjoN2QNdoD8oBAGc0Nk3RU/tIyStEsbYU8glRgfTOf0qkTdkMuoGG4aOTCFT1JPPvjHH41T2FdkpuGWIOHwuTnI/pSbVitytNeyfKQ4YY5HP+fSqVmtCb6lK9up2IQISWzjIxgVqox6mbk09CCG1vbmaC3a5ZIzkBF24LYzxnPNTLljqi23JmxpXhr+zp5ZpZZNxGNwPVe2Rxg5HHHc1i58xSizasZUhuPPUFGI2kKwCtjoTj/PFcrv3NomvCROI4/s0aRqNuNoAxn37/hWN9dzXk0uQeAtFn1Hx5eaRBZzLBtMju5BTaQSMYJweelZVq/KtyqdFz2NWbwVL4c8SvdX2lyrZSKI/tLhS2e4HPHPTp+Fc7xftI2OiGHcdGeoaV8JLG5gS7W486FgDsUBiD6ZHBIrz6mMlHRHZDDLqdRZeGNM09XAtVmx91pEBOcDOcj9a86WJmzpVKKL0F3aCAILZAD17Lg++B/KsnVl1NFTiJLa22pjdJbK6pgbZyXA98dN3H6Vm5NmvIilaSSWcj3M19cW0W9j5N1tdUA/2lJwMYPJBppsz5S5Yz6brc/nwz6bdTg5doiHcf8AAuDxgHn09qtxdh+hUnvb2NLiaS2hKwKz/ZSCGfA9fXjsD14rNKwWKPh/xRpvikyw2Uv2S6h2kxXOUypHBQHBI4/XtVNFbDdfuobay1NLm3XVYIx89pAvnSNkj+AjnAYE4z1+tStBKxJYWzT6ZHcQLJHFKgcRMCHGRnBJ6EHPr26YpOTKaG2/yMwTc0rklU28KT7556Dn39qfOi0WEmjaMMJAexVjkfln9PY0XSHyolEZCE5LSYwZF5Y5PT9P1H0rNzCyK9y4t4ZNp81lDMyJjdgEjOc8D/A0LVi2I11CKK3lmZ2mlAwFY8sSDj6dD7cVcnZiepyfiDRNa1u1WWHUbezgWQkwvC2XQkELuAyOeM9MfptSqxRlODNLwbZTeFdMm8zUX/enY8bqCI2zhTwSV3cdScZ7VNWSk7o0StHU5Xx44+FxfxWUYmdAlxAzLsXkerdSMf3v1rpo2qRszncuVnU/Dz4jaD8V7Ca5spY7h7dFdtkqBgSoIxz6nHOK561F0ndG6ldXNW6mSaWSJbjaikAyAqQeOmQeT07dqw2WpfQlPlPG0crqCTsDqowRtAGf049qzu09AcW0ZmmW8XhuCaES71clkfkZb3PQD+lbN3WoRjZGgJZg255l2pn93IOF64JYjHUjj37UtBsrPDNbyZmImEnCjdwvTH4Hjp6Ur9hW6mT4o1nUfD9tZ3enaN/a2biOOeKAASiIkdCeg5HOePStYrmIbHf8Ixpd94j/ALettS1LRb6GQOYV5SdB2YYxg9MZH0ochJs3zNDqE7vNszyxA5J56j3z/wDrrnm3ujeJnzQCW7SaN8FA21JGOS/U/XkflWsWuW5DWpal1SaDQrqZIUv7zYSloW8stxjgnOe/1qIrmkEk7aHk/wALRrsfxJ1C/gEtjp8OYtUgum5YnJVgpOWbIAJGeMV6M2uXlRyrmvqWYZdQPx7mWPWGs4fO3PaE7c55A56hh27VvZew2IXxHpviXRtN8P2OsawLOOS88lmJZiHyeDzk4PTB7V51G7mk9joqaK58uxWnjPx74/8A7KCXMtqwkDXV8SvlMFLqGbqBkAAr/eBwBXuVPZwpnBGcnM+rbdotJ0S1sEl+W2jCyFXJVmAIIwTxycjPTAGOlfOTlzS0PTjHS7MqItdySLIP3P3hH0Dev/6vUe9PoWtCC9mgvGRlyWQg5h+UbunIz79DTVkJsJbibylhIUAYAUnLYORjP5dKe5NrmfdW98zJCkMxhGQAWwGzxnAHIzk8/T3q+ZInlZYj0B3S3uY3WAkB2CrggjuCR9SP/wBdJ1L7FJPqWBpNto8UlxcyPcFiHDOfYdOen1PJrNXbG9CrFNHDPHNbJFIHIUo0ZUMPU4Iyx4ODxwR3zVSdg9TTT7VcSAm3gRo85LOM47k+p6nr61KY7oihjhZozcyCRCMYQjp74/SlJ9kCTKt3ZwNcqtvE0MoJAboABkkE/p+VawbfQTiihqfiEaUSs+pQW5HVQBn6/wAq6o4eU+hm5KG7OU8T/E/w5Jppt7mNdTJ6xSDeN34+/wD+uuuGAqN6mM8VBLQ891n43axI4TTwbOBRiMBzlPYelevSy6CV2jzJ46z0OG8UfELVdQvY/tk1zeRvhHkhUsV4zkgda9KlhYQ2OSeJlPUoPFGNpM+/PJ45HeuqKinocbk2yC6Mq27NBFvdfmKg4OO/X862VjGTkndFDStY03UJfIluDb3G7C5HOecgjqD1H4U5zUUUo8+rNe4sbizmMLfvCOSRnH61mq0ROm1sW7bQdQv1BgsZpEH8aIR+v41Xt4kqlJmxZeDLlgDLcQ2ykcq5+bPpj6YFc8q6OiNBmrBoOjaXGftLPdEHkEhV6/8A165JVZvc2jSijXtri0sIQ1nZxRZ6ERbj68Eg/wCTXM5J/aOpU1Yim8Q3tzKsawPMwIHPHHGOPxqkqfVhfl2L2m6NqWqswbZaoSD84yMY5OT0xx29azqTpx+HUpKU9bmzdeDdI06MPfarLcZGTDHkflj6H865fbNbRN/Zd2UrrUNFsJHgs9CRmYhSbv5uo4PI79fxq4tt3ZLSRGurajIWUTRaXGCXVYSFycdMA8de9aulGW5HM0Zz+NbtYTHLcXVzdhvv/adyeg47du9axoQsHtpGjYXfiLX4cNJJHbAZzO2CAe3PX8fWs5KMNkCnORPPoMVuzE6ikzDqsaBWPPPUH3rBzXY2TmW7N0SNj/YP2xVOAxkMbYz2APP4CsHZvmRqm9ma1raaZb3pl/sxJACNkfmMysc+pwe3TFZylLoxqCO5gstJk+zXCaLLp9zGNwa0n2Ln0YDg964HVqLc6VSgXbe+sZcu1jMHTIy0oGCPoPr+VZSc5rQ1SgiHUPEOi2qFJ/tVv8v8DoefXH+elOFCb1YpzSOM8S+IPDflD7FfX805IBhaHv1HJwOc5r0KNNp2ZhOd1dHMpFdXUDS+RNJCgwWaEsc9CcLkke4HcV2yag9Dh96T1N3w34O0rVNNN3NarfRkhlGGVundGOcjr71wVq0o6nTClc7q18AWVxEJI41MQXcAJ25yPpxx+NcKxklujrVFPQ8/8SaVqnhhrhTpjXukzFWiuQ2ZIWyOMHbkd+v/ANb06VV1lojmnDkZa1Hxf4dvtKtIbWW302eMDzVS3YENjn5icEZ9zT9lUTuw54WszGsLe51iR3tdXs7mLPJ3FWwRwSP/AK9dPOorUwav8Jcm024t1j8y0dxHhkdfmCtjGVweD06c1jLklqUuZC3Wt+KjAUhe9TafvTK2OMdeDx/hVU1TRLlUOQ1S1v7ybzLu4Mjnjc3X6n9a9Wm4I4qnMw0uxkiKqy71XIJLdc0pu+xCukbkIgWL7GiFppX3QS2zbJIiOcBl7Yx1GK4Kjfc7oRVrkniDxjNBa29lcRkyRpjmRXJ468d6KMFN6jlPlObmudU1OJVKSeXn5RtBxnv+ldy5IM45TlLYtWfhZ7ry3u0ZWQd0IIH4dKXtktgjTb3NKCz0lYpI5bG1v42cM3nRK+SPXIzWcqknqmaKEE9UU9N8O6bouoLqOl2kFo+flHWMd+BzinNylGzBQindG9r3jbUb6FYLq9tzAOFTylBX2xjpWFKheV0bzqWVjhtVvpbON7qGG1u1TqgUbsc5xg/oBXe4SRwuSuQ2finQdWzFdW5srjsCpQE/jS5aiY4zpy0ZUurO3vJVFmpuom4cB+n+NbKdtzOpBX90SfRpLMGOD5I+u0cVpGaluc7g0RLPcWjHDSKRzxnB/Crag9B3cNRLjX7mQqkkzOqgDY4zn61SoJ7EuuV0urq4mJjWBVY8B0P+QKcoci0Gp3N7UtAlGmRXds9reybcyQBhGw9gOhrgU58x0KMWYWn+In064lSXw/dwkctOIQ0f5qSPzqpucgtFGxLqsSbmRgvmYYgk+npSin1HeJkj5rmaZd5aRSg+VvlHt6V0qpGG5zSvJ6F6y8FaxdRCa2jWeI9d3Qe9ZSxkVoi1Qk9TVPhe6srdDc2vykcTBxgH+dYPFdjdUO5U1DR7myjjuJyFRl+UOQefw61rCs2L2dkSaN4an1m2kb7RbiQA7dkfJPoTnpWM8RysKdJyJdG8H3Ta5BZ61EmnW8w+WQyDa3sD0B+uKieJVrotUJXszuta+GGi6fZrLFKJHI+XMgwR65rzljKnNY744OMlc8s1OxSGUpGEXBPIfj8P/wBde5TrXjdnBVpKDsY8+ncnyWM2BgkHBH4GtfaprU4+V9CCKwOsSCElmKD5VlXaR68VM5U7XYuaa0OjsdCudMtfOhBbHysUO4n8BzXK6kGdMItEY065v5VEzOqk/l+dO8baFTcuh2mgeHbC0jViVBH9/k9u/pXDWqyvZHVSoprmZT8T61YWyOiFARnaByDj2qqMJSZ0TcIxOHtp01K/EzkMue5OPpXozi6a0PLclN6nqPhcWOF2wBieCASD/wDXrxa7m7npUYRSO+h1qPSrQpA0kUvG3Df0NeLOEm7npU7Iq6x8Q7sW4EoikCjGZIxkCqhQctUbOokjhdRMevXiia/gt1bk7VCY/Ou6nCrHqcNTlkR3/n6emyy1SC6iUnbGWxg9zx/TFWudy94zioxRgT3N1O5nmsA6rnlCK7eVrYxlJC6frdrcSiE2sySZwTtP6VjJtAtTsdK0OLVI2aJ5E548xSo+nNcE6/Kbxp3LF/4I2xZX58jqKSxZfsDmr7wq9qdxU4J5xng13U8SpGEqDRlxu54bsMc//Wr6du58/FDuh+XkE0IT7DHCtgDnFO4JWVhOQeO3PWgl6Dy4AGfx7igEx5kG0459zUFixygcHH0FMnYUyjdzz7GgY0MCCMjB96CVqKkmGAA6c0FCtKSDjGOw7CkAglA+Xgtnnmi47iMSOSc+xouSkKrPtyQM+o6ChtGluojHzFUSEMoO7afX/GldDT1LEVy0TEk+ZEf4CAf16/rWbWty2+wizmJ42eQoRJuU4JGP7uCew9CKTV9gT7l9tQtr+6liMTL8mRJG525B7kggevFYtOJskpC3ltEWi8oqQw5xjH5jrTUmzOUV0MyXz4VciPLr27fUetaIi1ioxllRWmQop5KkgHHODx+PAz0rRaPUm3UijVljXaIkK8rtPC564468mql72wNlOeG5lctLdqo6jao4/P600zJMt2z+VaFGYSR9RtHIbPXP+AH61ny3dzW+lhs86GNFIO7oAvUVpsA2aRLO3leQEmNvlGSSw9MA9vSk2J2HW90TDvKMnBwxUYGPoah6A0MurxEto5LdUJb73zYH54xmmmLXsZk13dyITJDsVh8rxfP9eSMVrGzIbZFpcc0Fxuknkck4CPtH4HA5qpNWsVF6F6TTbm7usW8fytjJ7D3xzWSqRiLkbehqWnhRlcSXBLhBglz8oP8ASuedeK6m0aLbvY3YvDl3coqW1s8TrIVzjhvYE8Zwc57YrjeJinqzpVF32N/SPAOoXNpJLcqCnmGPdHlyT34xxx6fia5amNijoWGbOp0z4QpJbA7V3FeI3YoBx7ZJ5+grinjtNDohhLnceFPAdpo9gE1C3hvJwNu7ysKenJ5P1+pNeZUxVSWx1qgo7ob4m8Lz3TJdaPdDT72JSFCxx7T9SUJyPWoVeTVpFqmobGpq+s2dr4YaTWYWlhWILcFPnHPBOQBx6nA4zxThKzG43epheEdPspraSbw7rdytlywszJujjfPTBBbHPQEUpP3hyVjKt/i7p1z4hbRtSQwX8DbXlilURMckZwT09xVSptK5cXCXU67WLYwwxTWZJtAAT5fzbuemfTGOfrXOm29UNqzM+SS8vCBHJJCSd2GByR+YqropMmc2zx+RcSC8kOSFP5DGOmOnT8am/UTVzP07Q4NNurq5tgI2nO52Q4B544H55zTc+ZWQ1FI1Uklv0edLhYwhYBcE59s5znGKyTaY5LscPqfxBtfD98F1nw8lypbyGvrG6aQgD++GRSvbgEj3rpjFyRG+51UVvp+v6bbaroUn2Bg4y00joHXqVIDDOcDnOBycGs78uhPLYx7zV73wrYT6hqF9JDZQgAn/AFnzk8rhs8ewIx6mtYRU3YTly7i6d8SPD/jLwxNrcV4sQsCEeYrhST/CCMjJ9s4z0FTVouk9SrX1iXBc3NiUla18rz0WWIsgdT7Z+hx1HWp5VYfMOuA1zMAqK0mAuwSZBye4H+c8VEUr2ZdyVtQEziB4WRXyAzj3Of6f55qrWYm7lbzBaWMgt5i6FthYqQSTzkY6Drxjvzmk3rdldCHxFqesRWEUdlafaJNwLBkx5g74z0q1GO4pO5LLdFIBPCskt6QEkhccso5yF5G7Pb0rOUb7CTOW8V+PV0+5+zXtmtxo9xDtn80htrDk7kPTJ789+ma7aNNqOhlLlZ0ng/TvA66K194dhtLTdl5RaLtLu2fvADkkjHQ1zVOaUrNja5UZWheI1nv76zntTo1xBt8pGO9JEfJDICo44H8qqrS0TQ4yubE0F/cRM1tHDOHbBljbcRxjHUHI54rJSjFaluUnoiKKIhWeRxLLtb74OM8547kHtjFCd9SlpuNXUzdySRSxqJ0UKctjB69untTcRXuWJJBPOkaK7jG7e2cDtU+QyprEt61s8enXjW94rBkJUNHuB/jBGSMcHGDj16G4vlI3djQ0bVZbnTkXUrW1jvFzzZ5UZHB4JPGD69xUSXUaRDeXpF8qqxQupCyNg849PTGOOhpW0ua+hFPq8NldQWt9IX1CTeYvLTGzGQZB2HX3xmk4dib3M9rlm1V3klY2sMJ810ZT5R4z2JAOAcn0wAPvVsouKvYx5rysjbNrbaJoTTyW6DW7yFzHIE3n0UkDGdoI5rOEryuwmnbQ+VNV+EnxL8Q+NP7URYtIhtZQkeoXl3tJUEg42glsDOPXPB9PpVVhKlyRVzzoqaldnv118Q7W+0RvDct6lyWiS0n1YTYmdsEEiIL82G6gtyM15UoODuztfvLRml4J8D/8Kt0f+zvtk15eXb+bNO0u7YxAXCDsOn+JrjrVXJ2KpU1HUuvqCJM7Iz5DCMRnDAHPtx759+lQlpsb3uwiWSJWmYIykfKokYFgR1/nz7e9JpPqMvQPDIrMqmKMndxt+YY7e3SoS6B0uY0lu15qkdwbOVIQCd0x4I46KOvTueOMVqmloRZkiXV7OpMTRznja0x6AjIH0wR1z3xSsDdh15Ctzv8Atf71irHYjYAUAkYx/nBp2S3Hqxz6KxjLJKXDvhA+SAMD8/rn8KjnXQdgu76PQoYt0kIts7SHbJ4GDjPoQaqKdR2SByUVdnLa/wDFvQ7QlLiZZs5ytueTkAnPvwenbIr0KWCnIwlXhHVnA6v8c4gPL02x2IrHaz8YzjP6/WvYhl11dnDLGR6HHa38Vtf1tSZLwwLgYWI7ccf/AK67qeDpx3RwTxknsclJcXV7vkkklueSSXYkV3qlCC0RzSqzl1IC7r8oG3n3FbJK10crb6sfsaXLsCyAZO49j/8Arqla1yWhUhMwUq6kk4BByM/UVDmoq4KDexsW3g7VblgYbYyjIGQdq/nXL9YgtDZUJs2h8Ory3ixqN7aW9u33ozKspx/uqayeIsdKw942ZSg8CeHdMujNHbvdP1LY2gtjr39TVuspLUhUeXqdDCbgmVYNMU7l2lpBnk9+ePw96wlOK6m0YvsSf2Nq9yAvnBG7RoWzj1yOM5rP28FozT2Unsiz/wAIXeP5jzanDBH18uVCrg98EZH/AOuoeJiuhSpSNDw1p2kx3skd1pmpi9l+US7xNDkA429Tz16D8K5p1JyV7m0KVtztGn8jRLc6dqawvCQGgnUk4PHB7H+ftXnLmbuzq5YpGIdauxfbb25EiHpN9mBXPTltuOw69q7XFpGVo31I9X1PTUAM+oIgkyEMhVA/bGB3yO39aUIy6IqTpo5298QhInSwczL1/djP516EIJfEzinPshLH+2LndnzIw5wwJ6njgmiUoomKlfY1Y9Hu5ZkZEDuWUKx5zn0PfvXM6qXU6PZyfQ2YPCmpXcXmKkFs6E4PkKMADBJOP88VlLFKOiKjQb3NO50fTbO2/wBMvneUOOsmDx6DGOvt+fWsVVlN6Gygo7lNPF2jWcmLfSoJJujNKA4b+96HJ45zxitHRqSW4KcUaC+OdPMyBNGtCzY3hrlkHXqOCecn8PSuaeHq9zZVYG63jPwtJZIsulm3fZysL/dPBxk+4A6fzrNUKo3ODMGf4hWNlHtt47h0UcbpAcD3+X/Oa6FhZt6kOtFOxyOr+Obu9mxE7DttVsZFejDDqK1RyVK+tkZMTy384a5uGI67Swbj/PHWtZRUVaxhzuZ1em6hHBAyLZpKxAxJs24xwM9iDzXJKOp0RZaPiSTT3lMeyINzhMfKMcdenT9KwdKTlubucUU5fimbNHWOKIy4++IUwMdM8enf9a1WC592ZfWEjl73Vtf8cXiCC+ZTD80cds6xKeeNxUZYcDiuhYelTXvIx9vKexWn1DW2ZLbUL+4SIkqiGYlWA9PbnvWsYU1rExlVnsy6mjS2sORGZNzAhj94HHTuP0rTnWzI5JPUtWtvfDG2yt5wGJbepiYjt8y5/QVzVFFnTDmR0lpFZvaebeQXUbY+eOC7cY91PHP1FcMo9jqTVtWdPpWt6TdTrYtqOr7dpCwySfKQP7x2/nzXBNSjsdEHEuz+CdFu5DnUxbqw+RZCXy3ucD/OKUMROL1E6UZbHP6X4Vub7WriyaNJXUDFzDnyiOgAYcZ6defavQ9v7tzn5Ety9Z6Xqfhp3XWIraBoXfykESuZV/hyykY/Edq5JSqVNjWMYrU5XxV4wF/MBYaLCHB5aJA5BHuen5V6GFpTiryZlXlG1kjn7WXVZLkPJAYRu3FZAQP/ANVehPk7nmxu2dba+ILK1s9k9tZ3ZU4ZWmIb/CvMlSnJ6HownFfEZ2seNfD0aFItDJYE5ZLhQPwOCa6qWHqdWRUqQ6Hn2t+Ir64Li2DLET8sQk+b6Z/HrmvVjTSWp5tSp2K0azXca7xJ5h+8AwOK1vFbHOuZ7stW+jXAQsI2c/3OM+nWk6iE4NjG01p0J1CweJF4Xcgc4/CsZ1lbQuMLuxNYaboun27fZ53tmJxt5GT9Dx+VcSqSnK3KdSgo/aKFzPO1ziG4kfuAwz3/AAr0oxSWpzzeuhYki1u5UJJEhU8nZ8vFReCe43drY0LPw3DMFdyyM3LArnHris5V2naI1QuSXn2PTV2xt5rL156+3FODnKXvFezjEx/7Uurst5S7Rz83pW7jFPcjmtsh9vZNdf61zggFiQKlzXQhRctzXt9P0e2t/NedZGBC7CwDd+QK53Kb2Rsqa6k8nie3sojHBAAo6uehqHDm3Nk4xVieL4la1BZm3tGjS3Axjaufz61g6Eb3uXGtZbHO6lrN1ehnms/Nk6by5wPoK6oU4LcidVy6FjQfCuo+KImcRNLDGeC7j3pSrU6JzxjOpobmlQ3fgTVXW6tJpbFgCZVTCj2OewriqShWTcXqdtKnKk9Tb1nxLpl7bFra4jVyvCdCT9DiuSEJReqO5yi1c4S40rVNRllkg1Bow/VWkO3H0/KvRjKhHdanBOpUvaJnz+F/EUJ+UxXSKc4zg1brUlomYOFS+upq6Jot27Sf2haSwMeUKRBl/GsqlRLVFxhJvY9H8BeC9Tup3+06NBJboQFniYMGB9RwQfWvHxOJSW52xpx6o9B1nwJoWm2sRa0nilY/L5ETN/LoK8qOJn1PQVGJ554s0K305BLFdYLfKqGJuDXpUcVd2InQja5xv9i6pczrBBNGJG4IVyrEH1r0fbxtdo4nCV7Ipa34It1uY7d7ht5/1kgOe2OK0p4tdEYzw8nuzGv/AA5NpV4otdt5AwHzbtpHtyeTXasSprU5nQcdjp9GF5BJEGQwq3KCUlR9MmuGtOD0TOilGaOxK6lLGshgmyFPzk7gB7158rJ2Z3qXKiBba5uJE+1xgQ4IaQx8qPXGajninox7mPq+gQzOxicqpHG9D1rojW8yJ029jl7vQ5UZykgJGTkcV2xmnrY45Rkla5iSLfW5xvJH1OK6oyTOe0kbOg+JnsJEMxWUdNpUHH5/41lVpcy0LhOz1PVvDnxL0ySDyZbNcjoEbGa+fr4WbPVpVYnVW/jfS5wWVl29RG2CK8+WGmtjvVSJT1LWdK1OIKHhhfrtC4FaQpVIic4tHivnbQSQc+/Ffoh8M5A8u0ZyT6/WiwnoNab5sjkkfhTQ7iMSxGMCnowtdiSOEA4G7t60rITVhUkKDJPHYsetFxoWWUq/OVI79KTYSRMATtIPUfhSuUkNzk8YHZgKLjYsc4YbWzx0xRclaiPMIhtAPBIxjFJIZAbmOVvlkUnsqncR78d/rTbKsXJZBAituCnJyMj+tQ0BSm1pVAUJI7EjhImJ/QU1HuLmEN3cOf3cDAHnJIH+NPlQmNxd+YuWiTqDli3HHToO5pys1ZFQdtWT3TreWxhPyNgguq5P5H8azirbjm7vQLK4msVd3kMjMMHenU/kT+XJoauy4zsipPei/wBUtbA3DW0lz8yPGNpj4Pytn7p46dcGhxSQlLmZp3N7dwO0ZkM5iBBYHcSPcj+We9NWBuxm2V+gZDB50aFyknyuVBx3BGMVE97gmmW9W8y0BSFXviAHUwKWIU8AEdRRGfcJRIPsk8dtHPeR/ZlbszDOO3I+o6n8KOcTp2Hw2yopMMnnBs5Iffn6UucfJoNfTlu4lSKUxyI6uPKkCuPaj2g+R2MjVUmv9VWFkcMyiTzI3KrtBwR1A7CrU49TFxl0LVlZtbSFFUSoWG3epdh7jPTPY55pucS0pGtomgtdRsvmtcnzMmSRfMZe+0HH1/OuWpWjE6Y03I3D4Gv4ZUxGGilYAuVwmecYzjA4PT8RXOsWkrop4dt2Oq0j4WxOoN8Rjh08nBz6gjB4HfPpXBUx7OqGESN7RPAVmNYEDyoXGCIPkOevVV6fjj1rjqYyTOmOFR0x8FKdU8treFYFGD5VsMEHgfOepB/GuGeIkzojRSOqi0yG13ZbfgEEscnj3rndWT3OlQiXII4baNyqKC3JIHJ/GsbuRXKhhnMalwCAOSAOf5e1VZLYV2hZJ1TawIIxnO7vjvU3L33Ksz7kBJBTuT09uOlK45JEUeZbhkLyCID50jXgjHc/iPr+FUnZkyiU5zAdOkt7SyW3VgcRec8Tk9MDbgjq2MdKFO8jNxueEeJvh34cn8UyXOpR614duCiwrNpk5eIkkkEL/EOD1BPyjpznvVXmjYzhSUXc9y8NwRXnhGFLXVP7ZhjjWKJbhPLJZBgBuAc/LnkVyts0d3oTTaveW9tIuqaXIqqdi/Y5SRIMZ5J4A7fMR9azvcLWM+11nRIZrUzxXmltOThrkbwW56upZVOMdSKe6sUmakSRaxpstxY3lpqQVW2yRqNykdAD2xgdc9KmMXF3ZOrMW1cG2gjhcI0bgyMM4BGf4gAuOcgEDv3xTk1e5rFW3MrxNYHxRo2oNaRrJc2pb93cArI+3thh/d6V1UKibSOWq2tUc38IPido2ueGpdGm1ebStQiuDGSyqFRs/czt2qDkcdff02r4VqXtFsVRnzq50fxKM0XhyfRtRuCx1KNlgnT5ojx0I5I6np1weeKzo/GpGVa8tEeMfCHwx4r+HRaG+sbZ9Ea4BnVGWQgf32B4APOMkYwPeu3G1I14pRHhW4aSPoTVdVjn0+3ijlkbIHmLkBGBGF98DPbrkdTivFSalqdNrMryMtrb/ZlBtjgursPLDHuecE46H8KpvXQtoq6nd2unQBLuRXln5jX5GGcZHQ4Oce/6VcVczvy7lfw648Qzm7eJoxGC8k8hGSQQCAO2B6kHpSnoit9TQkuZ5Z/LSRGifgOW+9gdx+eBz09qhPoOxBbST6kTbwcmEFGLKCp5PJ759j6H8U5NDscT48+GUWt3Ud/c312k8ZCT29sQY5gc8MODzjBb0A9K7aVe0TnnTZo+F/7E0DS4dF0izSzQXADQhyWSXGCcNkNwOQcYz0HWsJ3l7yNk1JWL/jDwxLd+HIp7C783VrWMG3m3dWJ+VcMc4OD159OeaqhVu+WRhNOOqPI/An7UOoWHjG18N614fvAFnW3klt7GUIrYyx3lQpxnlgdvB57ntr0aco3iVTq3R7341ONTsRZyILichmjJAfaR6ZySSRj8hnjHnRVirtsynW7MYdj50cZ3M7nOeemTx+R9aq/Qdgt7i0aRhaoYCwUFnGBICOnTHfqOvTPBpSXU0gyxLM9ozKg+aVeVj+bLZHXI/wDrAioTuCjdlW9vrC01K20++m8vULn5oRcfKCT/AHSTtzgDPOfbNVFXRJcvNL1Wy1TTIpY0uLCXelwXlAOOSGPVvYZ4I69eXGz0Yk7as8y1/wCJ9ppuq3Gm6NC2qaoWKW8vlMZY4z8qj1wpOAzYxkcc5r0YUorVmUp32OL06Pxra+PUOtSWem6aqxzRqJFd7iTAwgGflyC2cgdT1JrumqbhocsJO5734cl1FraLUPE1mkd0sohsrC3B3ghiDwCeCCvOevU55r56TipHcpNo8Z/aQ8Q6xDqMdzb3LS2czGNEjkISBlBJBYnapx16Zz7DHv4BQWsjzsTOWyIf2XfBVh4zdPGGo3lzdXNtcNHAiTsIwwHMmeki8+vBB69ufMa0VpE2w0ZNXZ9DeJLOOGF2tohG0UZYJGNuADkk47kj1BPPNeDGV2dzujjfC9hqtxqGo3N3pk0WmIitDLZv5q3XUnDegIHYE4rslJWM1ds6K+juIbeFisu7eXHmDBHtjA9QcEdRxXHZ3NikXS8miRkfziMhUQnnqDnHQjH6GtdxN6Ec2qpp0Tx3Tcu/CtHuBGT29+OfpVKk5bCUkO1DV7Gys2L3cdtFncQOWBwAQO+Rt/lVxoVG7ClOKOGm+L3h/wAMSbLNp70lt5DOfmOMYBycD2z3r0qeXzmveOWWKjE5S8/aQ1VpGW30+3lt2LZS7RX47DPX1/Ou6GVR6nPLGo4rxX8R7rxfMJJoo4DzlLYFUP0Hr1rvoYCFNnBWxkmtDlRePK/3GJJ/iTK+pyPTpXpcnK7RRwOq5rUWKUbY/kRn55BwOpoTklqiLroyGZ+ABgBjyFPf6jmtoWaI1F06KWBpGiLxvkEZctn8DRUskUnI1bPR77UZ415Az9+XhRz1x6fhWPtFGJq6TkzdTwaLeFTdXoADYaOPkgdP88Vy+3udMaNjX0zT9JhKLZWrSz5+/cEsSfpXHOT3udEaK3Ou/wCEZ1m8t/nuxbRkBym4g47nH9K4vbxi9jqUJWsiLT/A9pby4ne4uJAwGI1yrZPGSKmVfmKjTfU318N5Usvl2YTgvOMkY9cnkYIrP2rKdGPQZcaDbxIZJL43TocKqDA+vAx17A1LqSkWqajuPuPECx2qWsFqiYX+DjnuSfp/nikoSbux86Rhvq0SMWmUcnPA+92wfXp3rpVMycyrN4osOgRlOAcYA9/8/l04q40Xs2ZymhbT7fqsyGwsp2aTIUlScngdB+A/A05RjTerFeTWho33hHVY4M6jdG1ZhxA0ZDn2A6YHHT1qI1ozdkHI3uYknhzTLq7CyySakAC4I43EHIx6Dn9K29q4kOlc0dO0+73ERWkUcKN5YEw3nHUEd+x6Z4rN10ylScTqdP0ozeX9omjifj5FBAXofTpj8/XNcspuT0N4qxbi8RWmjs8bRZJYsWyCOnPfI645FZ+ynI2U0jN1Hx3JK7LbqwB6BQd3APU9eK2hhktzOVXscpqc+oariRmwF4/eeg46dfSvRhCMNjkm3NGNcRQwhVndXwccKcE/1/8A1+ldSfQ5bEM+px7FVEfcFCgs2Rjn17Yqkrg3ZEJvGupTu5YY554J6GrskZqTY/yrgnjzNo43E8HP+c/jS577ILPc2rTSYpomM1xtl4YgrwT97r+NcspTubxipK7Og0LQNPu2MNu0FzMRg+bJjHGcDg9ucVxVq04s6I00ytqlrc2FveP5mxYWKRrj75wD1PQdsnpWlGXtHeQ6kOVaHKf6ddsS0QdwQDtBb2rubhBnHq2W7Xwfe3cY3Ry7WJzuB+Xsc9ulT9Zigjh5PUdYeBYtFdzBLJE8h7u5BIHYE4/Ks5VIzRcKbizfi8NvfSFigkKnBLktge3Xtx+NYupGOx0KDkab6DY6eAJ5Wcj+6xBx7H+lYOpzsu3KRRXIlYRWJYR7uPNUEAcgD3xxQ5pbj1Zr33gjUL2OCSXVktVjyCiKGLKeowwOelYustkVGk27l6S/ttP09bd5HmRAQpBABPqB3qeVzNrKJzms/EBNOQrAuzngnr+Y+ldVPB8z1Mp14wWhxXiD4hajrNwzGeX5s4Jckn3P/wBevThgYW1PNqYtsyVuLu4ARpZHTptLZxW7oU4LQz9tOWxL9tksWSXC71IKsV3cjocHiojBPQjnnuytJ421NAyi6KqMEhsYz6gV0xwkN5EuvYo3Wr3WokPLMWOPoKtUooznVctivH9oKqPn54UMOcjtg/4VbcIoiPM9y/baXdS/60FFboJFx/WuaVSL2NlBssGD7IQZ40UEZKI7ZI+hGf0rPfYtKw7+0oJDhFaPsCSD/iR+lYunJamiaLEEUkVykt5cXMdnIQGdSSq/Xr/k1E5xir2Kirs6278A6RPbxS2GvR3RYZwzrIAcZxgH61xRxsouyidXsFJXKy+Gp9DbzZ0jnTbu3KvT29q2WIctDONDqyndeJLeBQYopIscEjJ6eh/rXRGmpPVhJqJz154qS5EqTJIFZWAkhXJz23Y4/r9a7VQS1OOdZo5c6hdo/nJEmo2Z5X540Ygfe4JGMccZ71U00tCIz5nqdVo2rQzWuX0SaybAKmVlII/AmvK/ecx2RURuo3MpceSiord935kV2wijCcrbEdt4d8/LLdIknfqf17Vq58pC5pCSWl/p8IYxloSSA6/P+B71m5xkPlZBdak/lGNlX5cYyMMD9Ov6UKMb6Cd4jtLknu2UmUNngxBRuIpySiTGTbO+8C6Wun3+NPvlM5G42crEAn1HNeLipp6WPRoJo9Lv/E+o6ba7dY8KM1kFw13aESkD12/e/LNeHySWsZanswipaM808SWHhHxC6to98n2iR8ukbLzxzuHUfpXfQrVEvfMa1GK+E5W4tNOsbwQx3rWcyc4BB3DPTBrr9sm9YnFJciujWW31qW3VtOvLa6IPSZSn1xjP8qxqOMn2NKcnKNzrPA3iWTTIfL1vTgpkkCeaTlR7AnH1rhr80dnoa03zHslkdKS13NNJaGQdXzG/6dK8upUfVHcqcXqOfWpdItsJdxalEBx5xBf8x1qItyNHG+xwvi3xxcNZSSf2RBIgJAMTg/oQPauynQcnow9oqa1R4vrfiGPW7xmM62d0n8BTy3X6HvXvUqPLH3tTyqlXmloc5cfajdGUXxuNvVHfOfxrojCD8jlqSmmalhqdyBzZb1XuwJAP1HSpnCMdiY1JPc7TR9eh8Qw/ZdUtwkW3ByQQ+PWvNqRad0d0J82h6B4Wt1Ntv0mZDDFw0MuDxn0OMdDXn1JTbsdSpxvc6ZvEBWUJdaXBLGVw0qjaSfbH+NczUkbckSqsHhu/VlMctoyknYPmUE9x+lPmmtgcUjN1f4W2l7Z+fZ3sTL6MRkevQ8V1U8VKG5hKlzHB+I/hNfW0LNCI5d3O1XG4/hXoUsdHqYSw7ex5prPhLUbGRg9rNGw+Y8E/j1r2aeKpyOCpQkjLtLu609/lkIZG2g5I5/Gt3KFQ5UpQNmz12aPaNx3E8nPWuaVJdDdVJI1Yrp3CsxK57r1rFxSNY1GyzeaWkRUxyRuD1Cy7j9TxXs+0PF5AOmFlVkKlv7gfn657Ue1saezuRPaSRsFEW5icfKw49+aXtSVTJPKWE7JlZWAycuuf0JyKOa+pSgrlyK2hlCkI7Z6bNpNZSqNGnsrkGtpa6EkctzuELrw7AHJ+gpxm5GTUYPUoaRr+i6gCUlO0HYJJI8D8PX8KcnJam/LGUdETT27zNvtZFkg3ffcOSBgZyMDB/GiE29zFxHLZB3A84574TA/Dk9qr2g+XQjOkFmG+aY4HZccDrwDk9v8ACj2glTLieHNElVo5VVLvGUMucN36HOePpWPtJm6pxM69W006KPypYxuO3yoiGf8A75roUnYwcfeEkjdQcoVIwcM45/KqUgcEChMgEgZHUc/Wqu2Q0iC9vGjmCxwySL/eBAA/DrQvMllZbm8LbTFlf7zSAH8sDtj86GrbFKz3JZ2mlU+TsQjnkFv64FS7ja7C2pZLd0lbed2RIF24/XmodyklYZZ3Bs9fgkmlCqyhYo/ugt2I/Adatq8SI6Nskgupb+8uI+EdJShLE7d34dT/AJ9qS0KS5hBuhcoAA2cHgjv3zz+dU9RxSTsW0iWZArLuHTjisdEatFxke5spLeVi8JUhfOydo9jnI/I1i2kynqitETZxwRM/7t1EbNMCyg+i9Cf1pTklsOCvozVg0p7XVVVpTLay24dG2/NjoR147D+oyK5/aWOpU+Ve8T6b4buY75ym+QOSMouMD3xyc+v0qJVrCjRZ0Om/By1u7lZbq4uQS25UGNhODgnJ9cduBXBUxduptGh3R6FoHgSy0lJ5IbMLLOQ0mc7jjjqf8PSvPqYly6ndGkktEaqeGrS3AldZZS3G2NWf+Qz2/Cub2rXU15EdDBo1pbWquygJjccjpx65xWLncrlLCWiKf3IjWNhncCcsT7DgfWlzPqXHQnmZVG7duY+nBqHLsHyKiXmHYMy4xlevOKVyrXQj3UNwxxkqASSQfxH8qEmCQ1hEyhVPUZwTjB6/1NIdiAySW7LvcSyHBZM8A+gOMdc0MCtePNdYLOUj37gq45GfryRn26U0LUksJIY5ipwVBHyOcnpnj+XpTkr6lboo3us29nevbMLh5pBxIsLfLnuX5UY44GDWUXZ6j5WyJ997cst9befZFQVRFVRuz3YnkccgHtW6k0tDNI53xb4MtNX02P8As91sdbtmzDfRxLlz029sgnB68YqoyutSWmncl8MfEBvD10+la7dxzXe1cxq+RGxHzLluv59P1PZy+JHRyxqr3XqXviFbQ2unQQraQRaNdgNLeoNrwv8AwlQOAPyqqb5pHJLT3Sj8P/CMFj4dn8y9a6u0laeWeM4d0ByuSOGGBx06j0qazfNZFq6Res/ENxp1zLI6RDTFfaJxLtGM92IC5zgdc/NwDgkS1oWn0ZH4ksNRvdKvY7XZi7iYbfLG2QHnOe+fp6VdFqMk2YVleLSPnnwH8Ibm71O81/UbKTT7iK8BuonuGVpQSS/GBjB5+8eMivXr4m8OVGOHhKKsfSOqWFp4l8q9uUje3h2mEBCGTByCMc565I+mD1rxo1LaHS4JO54P8XfjBq/g8skWnXaxR/cuXgKAjdhSzHjnKjgnBxmvVw8ISRy1aq5rJHqvw21O88Y/CrRZ7uWJ9YMQe5ihn/eqjZ25Izg4Ck56kYz3rmqw5Z6HUm3qaEL3sq3UIKx2ucb2yqq3YN17EYIHODyMVyKzZo2ULdIJZwtwY5LsrtHmsFHPGO+exHP9K0bstCGk9w8QX03h+ye4nRXgAXOMblwRzjIx05wCeaILm3HstDT0CWK9judSV4rO2nCuUcbQCPvbjj8fxPSsZqz0KTC31a8bUInjtkWzkTa/nAKRgYGADzx74yD9DN9AuyfUdXf51jcDeSqqwx83POOpODnr1HQ0RbuU9UYF14ct7nWotYvQbdFi8qSR22J0DI5IB6fd7HiuuLb0TOf4bs888Q/HK70M3UK/6ZOW5MW1lkTrkEhBjAzxknGMV0/VlbmEqiloz2PUvEWi634Fh1a3jgu74Q748xru3j7zYI5AJJx6iuWClzWvoKUOVXicj8NZdZ16Se/1e3j8qeQrGCwkkfDHc2cDb0xkHjnirrqMFoaQfPozqb3Gml1WXzEuHKxvwS5J4H0xkde9csXc2a0M+OyuIpxOWVCOAhcHBJzkfh9elVzq1jJKz0JtZ1kadaSXq20t20Ay6xLvZeM9PTgZIqYq5o21sZFzoVp4m1W2vZZ7a9sYFW4njvVyCoThkU8pjeOhIO3n30bstCEn1NBnl8TJdabobxaXfKoeB7wfI3JwAuTkDJ6dPWlTi27kzelkcj4S16/8JeIdTsrzwfZ6rfWke+bU9CiJAYklgxHzdiPuDp711SnJKwKmmtdDBZtC8P8AjyXxFrx1AuJFMOmam4K20h5Vm+UEgZOAQSOOtaK8o2uR7OMZWTPdZfiFok/h1tWkinWCEBo5Lm3K7mweQfTrz9ea4VQ5pcpT917nzzN4g1j4ga9cfYdKtpLNJWedzHmGUtnjaS3JGRzx36V7KjGhDfU5b87sz13wwtzpmhQW7Wi6MyjKwWmPIgUZ24Azknvzx6HNeHUqc7dztguRXRNcawLmz8thHdqX+ZjGqgYJznOceue3v0McjeyNedPcpXWtRWzed54sLYADYWCr1zggYyOvHFdMaM3bQyk0upzGs/FPQLORJ3nNxdQHEflsRH14OO35H+efRhgZTZzyxEYbnK6n+0xrX2l3tGlSMHBLsCBngfXkj/62a9COV23OOeOhskcRrvxc8SeILszPeEHO7ep5/wDrdK9KlgIRWqOCWMbehy+o+Jb67do5rme4lHLDdnca7I4aEdbHNPETfUgVxxvPzMOFz/nNaNpK1jDnvuRSSbgV+ZsdOw9qpLS5OrJLe0mmQmONpCPmO0ElR6/nUSnGPUtQk1ZFzTvDmpancrHDaSyHOBhcLxwefrWTxUILQqNCT6G1J8OL5FjLSILrbuaCMZIHbk465OfTArn+u85qsI0bWmfDiAKn2qYrNu2tEF5z2wATkfjXM8U1ojphhrm1p3hK1VlaMQouMh5m2kdT0/CsJ4mT6nQsPGJZXSLSBgTeKuccRAFiMZx9e1R7ZyW5ryrsSRaJBJh47C4uUUN80rED3HP0J/8A11k6li1C5qaS011fSiK0trK2GXaSLC7CCBjms5O6uXGKTNy1v9Jjnmja+jvLqAEspl+XBPTAz3z+dcjTbOnZaMyNR8T6hbSyLZx+Uin7y9NvJ74yOAa6adOPUwlNmVd6hf3TbpbuSZ+jBRkDnpxW/JAx55X0G28uqXnlRQWTKD1Y8ZJAB59Ki0Y7D5pPcvw+F768Aa5lFuCcsU5wCcdPwFL2iQcjepYm8I6XbIfOvWkO3b14BwRjjP8ATpUutJ7IpQQputNsNMubWzsRJeMmFuym4KR3PHHc5zxjt1oTan7zIlBdDE8Ba18UPDd7LBHIzWSKWiUKkqtzwDuYEY57etPExg1zIdJvmtY9M8SWK+KYVu9SS6gvx1CyDy+gwcdsj0J9682i+SWh2yirHM/ZNP0jJ+0eaSeYxGTg5657jnkY/Ou/nlJHKo23Ne28WTpHJCLSNYgQQxYHtz06Hp19ay5LmyaRi3up299FIZpsM2QUQjB9s9s5/A81soOO5EpdjJkjmmmeQW80kHBUswABHPTOe2c12pxS3OZvuN+2tAAzKkRPUBckd++fbmj4iLoyb3UDesXQyO27Pz+pOP0J7498V0RjykSYiaPLIN80qqg9OCpPTHp0Ique2xlyXKVxLY2r+WYVuOOSOcjvx+daRcmEoxW5BBqQvNQ+yWqww3GMnznCliRjI7YIPrWk7xV2ZJJ7GnfaNeWlqbrULtFiC72ELfdA78CueNdN2NJU3sN0m30zXomOlzRzrEQJUluOSpHXAHOSD29aU6lne5cYO1kWtL8P3VrO5tLJYJIxzLGpAKk4AX8+47VjOUJLVGqjNdTtNI8FQamVbUblpsjLZcqV9cqRxjPr6V58qnK/dOmMHL4jWutO0fw5A3lMs0pzlQwwT6dKm86m7NfZQjqZX9pX+ruqRRiCDJG9DtDeoxkjp7nrVWsK99EOk023tA00twXkVsgk5z3xjFUn0IasS266tr6RQ21oFhJGZ5uir0yCOvTtx71i5KJavbQ6zSfBE1vYSR39nb3tymXa6eFlJHbA3EZ685/CuH28pOyZqocyuypBcQRQhEtWiQEAsM/L2PHI9a15nJbj5VEztZdLVS9w5YFTzu5BralHmdjOTseaeIdfEpKQHk9Tnnj/APWPyr26NPl3OCvV00OYEE1yR5m4vnPHOP8AOK7lJRPOs5GjBocKkFjtfGRngmodYtUbksltFAh28DHOR3+tZqTkzX2fKcxqlxI8hCt8uOVFdsF1Oeo7aFNEZyu7knrxyK1cjksmzqfCHw+vPEFw+T5cSAEuMEn2AJrhq4tQdjsp4fn2Ok0fwTo2mavc21zfzrdqpby7rCRDp90jjP4+tebVxMpr3TujhknqW9dsIhE7WdyhGNodXBA+n/6qzpVne0jolQio6Hn93ZyRsfMYsWO1R16d8CvYhPqeVKDUiSx8PSXThivIGQMZHFFSurWEoOTsdfZ6XNZ24IJDlgdpPGcDnGfevOdVS2O2MHHoUtT8Mf244d7c+aP+W0TGNwQeDuXrVRnBbh77vY5fxO/iDRJtj3080Q4BusuCDzjdjj9a6YU6c1dIxnOrFbkkAubqGNgA+9QDngBu4OeMe+fyptqDJXvrUiudEZZI3kWNCDg4OCP6GuuFVs5asbPQx7uxgRCbtGkjRuGhJIU+pAHT3Fayn1uRGDbOv8L+Fjrxijs7uJyf4T8pHbnnrXkVsRy7HfCk2dZrvww1XTbNJFjS4QLlttcdHHxcrPQ6vqjaueeX8YsndZI5E7ZQ7SPpXtXVTbY4J80HYzLjVL2ykU21y8wxkxXHzD8x/wDXpuhdaGaqO+pqxa7YXohtr2zkjlZgXJOVP0I/CuKUZw2OpcslqdhpnhzTbrP2C7jiBGTEzDPT865ZV5Lc1hRi9i8Ph1m5gu4TJNJBylxA4Yr64yOPwNclaspKzOuFJx6nWXXiSO1sRb39tctcIvLhmXzPTjkV56o80uZHcpWjqecXssd7eSzWdtMkrfdlJ3YPXpivYhTSjqedUqu+hTuvDc3iSJINTgjLj7t1AWD59sYP4cjg1opRgZNykjR0jwVfaYqKNRvZFOBvUjHt1GfwrkrOEjWCktDr7OTxDaReTH9mvrc/egvIcbxj+8v+HevMnC+zOyGmljvNO1CPTrW3Go6BLHEQC0tpOXjX/gPXj6VyuD7m6bZfn1fRbre1opVg3Kyuu049Oc/yqFFo1jJo5LXtTsH+doTGgXGc71rrpKVyZNM8b8aw2l1uVGgwG6qCSf1r6LDxdtTya8V0OLljRYgsBaCVOVlDZ/ME13ezi9TgU3HRm94Y8Y6hYM4v7H7VEP8AltAuQfqK4MRRf2Wa06ivqj0zwv408Ja3JHBdtBZTn+F3C8/X8uK8GqqsT1qfJI3Ne0zRUtpEstTRVk4ZFfOQfoa541ZXtJHY6StdMz4L+60qCMwarvMTfJEDkEehBrZ+90MGuXqaun+MkmeNNRs7eWMnc5T90R+X9KzlTl9kfMmdImtaHfBXtL2bTLgHJRk3ce/Y/jiueUZrdGiNK1nubmNjHPZ3adPMHyFh/wABIFc8o2d9jaL1Of13TiRNctplwmFyGQBg3HQDNa06/K7XKnTizj08MWOrM7XjG2nKhhFLGd2D6ivUp4prqebOim9jJf4aJKokiCu2SMKfyrrWMa3Zzyw93ZIhbwhcWirI0TP1UYAP8q0WJUkCoNHPzassGd7CLv8ANJj+Zr6X2Z4CkPg1i4T95E24rxkJu4/L+RpciHzsdd6jdO/zu7j1Rgob2/z6UuRDc7GZNdX2oSRm7khjEWQrxO5fHpwVHv8AgKrlJUr6m7pmrTabIoM9xLHj7spQg9O4UHHXisJ07nTGdlqQarqs2oOjiRIolOVXywQOmf8AJzVQhY5Ki5ncoaXfQWzusCRF3YsXWJcjpxuA46Vu1dWLhLlVh19rU9vK6mNmxzmJAR61mqYc5Mt/M67txi64LZOPbg0lG243Iat04jAMjM5PLZ/pVcqJU7DZbnc4fJ8wDhiaaSFdjJpCWztBYnqeT709L2Fq9QUnd1IPp1zTckgabJUgaU5H3l4B6/lUuYKDCO3yW6gfTpUuZagSrZnDHBPGT6VHtCnTsNSPy1OVJOeAOPXnFQ6g1EI4nmk2KGJbgKpx/LmnzqwcpD4P0+5k146bewxQrGzlImffheSuZCcgEjGOM4qZ1LRVjWnT5rlhofL1O7to02yKBLKSADnONxwfoOT6U1NNakKm4mZM6WVwVmBgfhiD8pIz15/nzVp6aBpfUuw3pu2EVohdiP8Almc4/Hj8/rWcmluaLXY6/RfCN5eWMkl2UjB6A4J/+tx/OvOqV1fQ6oUbrU2dO+H8OqQS2pibZOuxzJz9QN2evXj8K55YlGqo2RZ+G/w+h0zVNW0e/hfz7GJhbNt3KwY4LDn5iOxI9K554g1jTdTRnYwWV14ItpA1zHdWgUyNbXdq2VXJG1XBIzlv64FcTrc/U6Yw5dDtfChgu9Fiu49PktEYcW4cMUH5/j+Ncc9TXRbGpGkRuvIY4foEcgEj1A71kkVfQs/ZdrsiLhB0YHJJoZPMZlxqEUWpLp7faPOCBsrayGMAnu6jaP8AvoVXKVcuwWc5Vi2zJJwNxIx+WfwotcOaxRazunnDMAoU/MwPygewxzUNFc4atusIxNL5axDh2ZsBR06/p1osLmTK8FuLy3S80+aKYbto8uQFG5wecdqVwciF7O+e6SPzPLJUvsiZfU9W29cHtjp3oDmLMOnXO8+fGqrnOVYD359f8aTGppEk9nLcy7Wth5f3d3HTrj9KnUr2iM7U9Kks97RqsQbrJIeACOuSMD/PtT5ugc19htppkV5GiNcW909uCD+8V2Ge+Tn+n1pWDnaJFsrqCQS3MEZjYDLnbgY4A9T+Zp6pE8yMqWIR38B2skW9ndGHUngAewAHAzThKxXMjxPx98BLvxn4pk1yLxDOLL7S3mraybTtwxOZMEqVIIyNvAxnOCPR+sLlUTjUJ05OaZma/wDFB9QvIfBN7cyrpaQrGsyxeWWQDG/czEk47+/JOK7Y0YxpuSIjU56h7x4U0Gy0HwVHHZStNDcorIXGxmXORkAjJxgH/DivDm/eO+S1Qy6sLbVIbWNrZSqlnUH5XQdznsc8cevap5rj5SC5igXULdJY1FtbuHSPACb8k9CDk8YJ69T3pryC2upZ1SzQ2t3caXNBFqEJZhBP0k2qeBnGDjHNXC8pWZFRcmx5N4f/AGoPCOq38mjapb3NrexzCK5CMwaJ93RlYcdPXGOwrsnhWldBGUamlz0XxlpVhq3gVpJZJdb0a+kTy45YArIM4OBgEgnPOM88etY0pSpuxnJRlpY8vsvAkXh4Xl14U1C80+/sC08kd7IzRSJwQmXzjpgHAHzcjJr0oSVTRkKTp6HpfgbxZN4g8DvqmrQyWbFvKbzSMO+QFzwMc8/zxXnV6VpaGsZ33HpA8sqrKkckkg4xEA3AG4qvbBP6etZrY0IYdNuL6+OUjlAXdGwYnGffIB/H16U4yUUS1dE1xrlpa7bWW8traVWCSxSXEXOBxkZ9c9qiUuYuMTYktFv4Gjnjjj2hVXYRGIsfNjnsBwRis+aw2rGDcQXlzIsm+C8td6GPygQvGCGVgSOeRkDofXmtYzSJVytqPiGwg0S901reSFlJdpuJQQ3JGMDI5YEfWtYRbd0RKKZz3hj4Q+Fp9aS90uze/uFRZNtxIXjEi/7LDHfPTtit6leUVynPGkr3IvHviXT/AANJerPdLa3EQaNbZ8YYEZ4/E/171vhaEqzuRUrKloy7+z/8S9M+IU0mnRWO2SGDznCEFQSfm49yc9Bz9M1hi8NKk7s2hVVRe6d3q2twaH4gtLa308G3lQnE6kJGw5wPfOD/ACrjpx0NrPqwm8Y2lxK9pcWsUMgyCtumWHIGD6E57EdaHC44qz1MC/g8y2nkN0thBIrKxukCpKQMjaTwD26c479a0pxa6BNk3hADUo7T7JcTXNtazNar5kXmo0Ccnc3JDYIHJP3R6nMVIy6IpbHFfF3StZ8Z6zay+D4RZQWLj7Rdx/KsSngtsA54x8uDx6V6OGlGEbyPPqc9/dKvwY8Marp93Nd2mtwapqblvtEqyqqIoG0BYjyu0txj057issTNN6HRBSa942fiVq2lfD2W81i5j/trWPLEbNIRNFGA+QXU5KntnPA6Y5zphqMqvumdScKerPEPEPx6m1bxfaX9zC9zouwpLbgDJ3KQoVQMHBYEd8AZzXuywLpw03OGOLpznZn0Fo/jzwb4Z8FWtvBaz21xNArlWAEhOCVJ5OBz93oM4xXgzw1Sc7HdzwWp57qvx4Zw6WdqqsyCORmGQ3fdg9Ovb2r06eW8qTZyVMao6I4LVPiVrepyFWuWi+UALHnH616kcFBI4J4xvYwLnV7yYlZ7qeYejOSPXp0rpjRhG2hzSrTl1KkkvmoOqnvnP0FbcqT0MJSb3ZAH3AIu5ySO3XPOOR9au5KsHlmPJICoRjOcHtSb8x/Is2mmyajP5VvCZWJ24Reev/16iVRR6ijBsu2vhq8ST5ysOTj5jk9/T8ah4iNjaNJm9D4ZsbfY08ktzJtwY1wo/wA/5478U8Q5aI640Udf4a1fT9Fi+yraiNX4KouCRnoX9K4K3M9UzspxjHRmo13POEhsYhChPyCJeemNvHHOR+tcvNZWbOpWtoiEeCdU1GWWVokbZwFkcgjpkHHXqKaxMYLQzdJs0k8D6naApJPHZ/LyUySfb6j9fWs5YmM1dGkaEjQtPClpbtG9+HnYqG3fw84II5PHPXn9MHndZGqpNbmq2i6feDNtZQwhVLbkjGFxg8Hjvnn3qI1rlOCK0CyRRiI3Ua7cjBwwY+w5B6noPSr5mxWsFv4Ziu3kN0HAkHO9QoPGfxGR70Oo1oHsnuY/2Ky0sq7mOybaCFQAkdO5H149a3p3kiJKxSXW7Ka1ZJ7hbiZlySqlCvI559yP5d619jIhyiXovGem6fBj7PHv6BVUDPT29/1PrU/V5y6gqkYlGTx1cyqDZ288m4HHHDEjd+f+FaRo8vxMl1k9kQQ2niXVU3hTHEWw25scdT/+qqbpR33M+aUnojp9P8EQQKjahKRI2GyzHap55/rzXJKs0/cOqNNvc0raLTNJjZJHWUEgLxjHH6+3HSsnz1dS1FR3G3njGO3Z1jiZBtwrkAdyTj1796ccPOW7E5x2Rz+o+JWv2dnuWfORgHnOM9PyrppUOR6mTqGabu5ml/ceaoYEFvvZJ4wfqff1roaRk5Njrk6hZ2lxMsqXDIQGtzIELLjJwx44GOPU0loQ2zf0fVfCOm2ET+I7S90aWU7VklXcpYqGB3ISox79elcNVVua62OmCj1Yselr4yup08Oavb3cCA+WjtsJPAxn8M8DrWsavs1eaCVNS+Exta8D33h3E19C+47ckOGQ49D+tddLEqpsc86Tic1qCzTqiRAW4YEAx/Lu9CD2PTtXfB33OOSuQajpetWMSyXCSSRHhWTB465P6c+hojKLYOMki1pOhXWqQPOmnyC32Za4ELFUwOpYdB7+lKpVUHoyY05VCeXwLb3ZSZ5Y3lXmEMA2OAcgkdsevc1hKs5o19hyHQWem2tpbiO7kSSKQbCGbqeDx2PcfhWEr30R1Qs9y9NcafZMBFCi7nBwqYOMjGfcHufyrJqV9S9EyWTUr6aBJbW3MgUg70AI+p/Q/wCcU1Z6XFctWOian4kkZfP8p+CyRN84z/e5+vYe3epm1DdGl29ijqFjFoFzPBdwTPcxjCvIMLz0xg88d8d6uHvaozlfqVxq0sxELu0AwMIBg++T36Y6fj66chKlylezmmS4fz4lR/MGJWcSAoSecdQentUSjoNT5mdsNYkvLGaGxiSKbDCKdl2sF68Y4z1IIrgcHc6+ZWNSPxFenRYbbUtWJRVAaVCFZxgck5yfzNZexlJ6Iu6a7HKa7490jSojHDKSc4G0ivRo4SUt0cs6yh1PNNd8ZTaqcozKMctjG4/5zXrUcKqbuefWr82xgh28wZPXHPJ6/jXaonE3zGtp7SQ4yOWUcsMhf/rVzz12NYablq7vo4VwzqT1Pr/9aslTbNXPQxL3WRIMEBVI5PciuuFOxhOTsYnmPO2ACWJ6g8gV0bHNqze0WwiVS8+EUAEMc5PP+fTtXJUl2NoQ7nSR60lmjR2k0chXkbJAd3T8cdvwrgnDneqPQh+7Me61S6u5yJZWZMYG4/e+tbKEIoiVSUmZ81t8+YgsbY/hGAe54H+eKrkhuQ5S2ubnh7QWumQYyo5O7kep/lWVWuoqyCEHKWp3/wDwj8WiWMU9uyXfRnDTBSDnsMAce9eYqrnI9H2SjqPl8W6CLCYTtJDeKCFR4+D07qCKn2U+a6RqpQa1PPJ/Gs0DeXbY+Z87sHGO3Hr79D6d674YdzWrOOdWMHoZWs6nLq9p5UlxLuPDATFd3rgHpmuynTcFa5yVK3MtES2OvW6Q+VLaTMY+BK43HB78cjNEoPciElY1bbSzrMiNHKGQ8gsMHj2NZSq+zRq4qb0O30TwEtnMvmRlCvLKI92R6gd/evOq4t23N4YbU3de+GFlq1m7wNH9pU5SRE8uRGx0z1HauBYtN6noqhZaGJaePrvwxp7WXiW3e2kt/laePc8ci9mAySPpVSw6xHvUwjP2ekjgPFV7o+sv9r0q/imhlGSuOv07ivVwznSjyyRyVnTqLQ5OTSGkk3W7CXIBVSMEfU9xXsRr2Wp486WuhctPD9/e3ap5YCD0P8yKyniYrRhGjNvQ7Wz8NeUEF1CUlA4YHPHsRXl1KsZHowpyRsJcy6Hbt9jaSNMkkFi3X1yTXJyqo7I6480dzn7/AMWXd/cbXmf/AHR0/Ku2nh+VGM8Rryl/T7uNV3sVlYtllIxn05+vtWck07EJqR0mnSpKA4iVlHzBA2Qfb+dcVSMrnVGyOr0y6gVljePGOuR2rzZuSZ2Rszcj/s8FdsYTuTjj2JNczctjVRQTTxdIxFLFghmzzjtSSktx6I5jXbq2EMmAr9iByQfpXbTXMwkrI8w8U+KLW4jRBEsZA2K39z6V7dGjd7HnVZ26nnep297eAXERIQHlJSWBHfuSO/516sYqKPJqOTZRhma1Z1ktCYyesZaTn19f6VEm1sRG17M6jQWFyuYriOQdNu3OD6GuKdWS3OuNNNm1dfD6TVIA0tpDKegBUD8f85rleKpr4jZUZ9DPsvh/qPh6Ixw2gMIJYPEcEGqVehJaIbhVjrcrz6BrEcwktbmUrnLx3WTk/wC92ocqbWhS5+p33hi0ZdPVtSt3mjJGSh3kcdq8+q2vhNqacnqdBb6LpOpB5dPn3bTteMMUZT7g8iuRV5xep2cmm5atPh1qCQl7bUZ7M/eIQ4y3+fSsp14N6oag1qbtpH4ttd5N01zj7u9AQPqMZP51zuVJ7Ir3jWiuLh4mGoWIv5AMSyW4Xj22n5s1k5NGqWuo2xsdCWaW6Notosp2OzfLjngHPv8Azpc7sNxV9Cvq3w0tbgPLpWoS2Ez/AN18p69Dx+laRruJDps+YLu9hs5WV4/mUjGyFj14GCBX6imfBp+8WGuZLj94OWx/GTnvweDQ0Vzali1nVlYXAVuMAK5I6e46flUqLNH7yMsQTiYt9pCL2URAVVmZK8Wahuy0W3y0B7sM59P6VDTLbYxeoHVvT1FGwrpjwCMuBwec54//AF0XuNpIYB5jHjcOvPNK7QpIULIRjbntzScu5pa+wogmLZA4POD1/L0o9okSoMt21hM4zkAYyDjj8Kh1EaqGhZg8PzO5VtwUgck85wepNZe2tqXClpctw+H9hVHJOTjp1/zn9Kzda5Xs9SyukKhZXGB1IP8ADxx7Vm6tzZUy3baOsjbQgdgDn5c9O/8AnisZ1milTJBpwiyuRyfccdj/APqpe10L5ENOlhpAY1I4AIPHt+g96nnuNU4jXNppVzbyTDbbu4BUevHuOecdfzovKSBxijIu9Bj8T3Gt32n3sdhqdoiIzrJhtgYkMBwGI+YFQD1ArT2iSSkZSThrEzdM1XWrf7NqF38uo2rbJYmiJDR/7TEL1wOAO3PWtGlLYUJNr3jTsPCsnxA1aSW6AtbZv3mxCHf6/wCHWonXVGNgVD2krnqnhX4Y6bpoUrFGHQcySDLAY/zx714tXGubsepDDKCOhbRhap9oigkaBW2bmGc5B6ADOK4/bSOnlibFvbtb24lEDuzZ/wBVtQ+/zMRgc+tZOTepXLEseH9BFjqFzqEUr3IulGySXDMoBOVDDPyjPFQ5OwrJG7MkLBobja5cfPkdc+/+e1Yq/UfxCweXZQJFbhYYIxhVRenrTbuUoFWedT9pDYlcD5kZN7Ddkc99vTp2pWAjsryS1hdQB5MYwQi7FU8Z6ccUm3YOVEV1ei4mifejI37tQSDyQcgHv36c0lKRajoNn1ScusaM8e3lnRgNhx/ECMEfkaNepPLqNtZWsZbnbNMsxPmOXDMCSM8ZJOOe3+NF7FqJO2rXKs+ZtuDnY+Cfy7UXFyxKEetNZ7LcSbt+QEDbf/1dzTsHLE0Y70Wk7zb8yzgByH3YIHy8E8DB7dazVwcIjG1a6Mkixz5cjOUUZz6Y9aq7QckbFe68S3NqrbmLTR4BHC5PrnHTrT5rgoRKx8TTM80rs7KjBCgPHPTGBkjOOlJorkS2Kx1O8hnJS7QAkgpPEmPwwBkdvxovYHG5Yh1WGXVI7jyEiuEQL5hkKoQT02hgCQPUfSi9yeSLM/WvGQsrWebyw6rEw8oTB48DpuVhkk5H3c5+ma1hDsJqMSt8PtdsdQt306xlt7y2mBLwyRBBnuCo7dsY/PNVUpyh7xMrSR5R8Vfgv4c1zxDb6j4j0ZLG0ilZJbfS3WMXGVOTjAO4cHr16EkYraGIny2ZhCh710eyeEtO0F9Nsxol3H/ZVtAkcVvKQvlKAQMHA5PPJ54z71zVHd3Ol+5uWrwSWRWYowj6EjlW9CCBzxnp79651GT1K5uqMbUXjmbz5bh4zCVD4HbPT2H5daumpN2JcupwviT4hxX0k8M9vElsFyGHLA46k8/ma9SnRtqzGpKUonmGm/BTVvF3idtduIRpqzOHS5hjGblCeCSvfjr16dsY6quJjGHKctGk1K7PpyTRYLGxt7e2t3TTrSIbHt9xkkbo33Tkk4/E/hXh+0dSeh3PRHzT8SvjVbP4hXS42FtYy3EcU8pbDLkgZf1YA9CTz7jn3aVJxp86OPnblY+hdd8L2f8AwhWmWum3Ek2lQxKdiPvyh58wknPY/rXkSqS9p7xvayIbawjs9KYXiSalbRsAPLUyKoBxyF+X0zx61jKdtjdEL3smIZLAyNbO3yrExGAQf4cY6jrj64otdXLWhNPZW99MxMDOA+wSlsZ429FPOf8Aa9vai9g8xbqBrZIlhcLErBGYnng9D7dvwx0pbsGxJNRaxVYo4XaJlAIQYVOe+evUnIH41XKmybnIeMpftGl3kti8dvqCsE2ShlVuc53D5TkEk845PPWuylLkMqmxvaXqcXhWR5LWKG2a4ZAyyZRDn0GOD3PHHf1rOadRlU0mtTL+IPwa0b4v308sl5PYzoF3uqq8bZyQDkZyOD1rali54dWOavhlPUzPDnww0z4UXE1vpRfSr65jVDftOSWfAUumTgDuwXpnoBwKniJV9x06PIjc1PRb5rVJNQvDOi/NIYssCRjcR39evesr8uhvKLeqMLVviRonhK2nkVrZpJFLwXLgN5hGRhlznIIzgA5BHvjaNByd7jbVrvc818X2et6lbxa3rPiZdKt7r949sg3zKp6HeBxk9lIwB6Zr1KaUFqjgqSk9jNsvHWt6TAvh/SDc6dp9qMyXlzvCsQBgsV67h0GcHqBya6FQhPYz+sNbm/P8ZrPwroE9lp/2i4lui0ktzKTmQ4A+UHGFyMbcdsZPcjl3NIJYuKRkeGvjisRmTQ7aGzv5CRPdAL5rnHViM9uc9fetKuXxja4o4y6905nxh4s1m5F39suDMXQ88k89VLZ3cnnr2NehhsNThax5lfESlued6Ro7WWsQT+dcW2xlZEUqwznIK9zg46V31lpZHBTu5XO5fV7uODZcTme6dSGJzuYDBweT2rhjSV7nZOq7WM+OYlifm2vkHPTsf6VvZrqct2xrRsQFXlgR1/z6k1fMktQ5ZFu00m5vJAsUDTuf4VXORWLrwWxSpyZp2fgjUb+58p4fIxjPnNjv2A79f0rCWKijojh5SNS88HWekxhbq9MsjjdGsCbQw7Y46cc/1zWDxN9jZYdLcsW3h+B8yxWJPXa9w+cY55+vHX9aj25p7JI1bDSDO8XmXCKMHYkI5x1/POawqVTSnTSOj0zwTNqjItvbvIwAIL/KDnpg/wA64KmIcTtVFS2Nh/h/NZXJtpbN5ZPKMm+IgICGHBY/U4H16VzvFmioG5pHhPSbaJTfaVcm7CDcXYbDnIAyOpPp7iueWJleyNFQXUvmXTbCT/Rh9mjQqilU5yPXH06+3tWblKZsoxQ5oijSTpuIdjhkOCxz19T/AJ9qVrIEiaaQxYlN0YgnXzFBbcSNnA6devuMnvURuaehTvdc/siJvIsUlKcs8pAUAkZ4656du1bRpuRHqV5vGNt5SSzOh25Ox1XjkEfpgVp7B30E5w6HLXOt2sk7rF5alCQW2jLevv26/wA67I0nY5pTSMzVvGmokLGJcxxgIFHPrjn8P510Rw6e5i672RmytfaspjeIpERvDyA8k85HHPf8fzrb3aSM3JyL8Hgy5kAM7SFHLE7R8vPJ/PA6etZvEpBGlKR0On+BdJ83Em+C4cbQrnhR1GOe5Jx+Vc0sS38JsqC+0aM62tjF5tsYJDjGCuwrz7c5A/pUc05l+zhEz5vGiwN5cUapLFn5iQcnsM9+/vVxo33DnjEo3mt3moaeFKFudsfHHJzjj/61VGnysiVST2M77VLENw+eRiSSyZIzk456fj6Vso2M5Tk9yKWYSTFppckjJKgksehP5cfUVtayujJyT0Lthb2lxCDLAzZ+Xc/oCQOOMHAHNc8pSRtGCauSahZXUo8uDUPs+1chkAIGeQO+eRiiNSL+IGmtiuNN1C5yzMZdoGXPQkAdj2Oe2RmtFOBDUiZvBFhrSC1u0jeJHyQ5aLJ6n5hgnP1qfa8uweycyhNoFp4TIMF5OGCbI0EhcRjqMFhnHHXP/wBdNKtuVeVHYsHXdW8RwwQC4e4iiyqGZ2+Xt/nr9K0jThSJ9pKruNPgGbXvs51J7mIK2VaF9hUZxjOOnA59jVTxEUtCPZO9zorzSYf7Jl0+a7ne3kUp8znepxjhmOCcHPfrXLCrrc63H3Sbw9bJ4c0gabY3FxeW67S73E7MSQTxt+6B14xg55qZu8rk042RINFn1LzQMxoo3OvQDk9Qecc5/wDrYoVRouUEyI+CrJFdLnVYmYjeyBvnXknJ49v171p7WfQz5EiDz9P0qbbsWZVJUM77k5+nqCc+59K1Sb1ZDSWpUuPG92sUiRQiOKRTuVExjIwRj6elaRoR+Ihzsc3oUd5pmr/a9OS9imkPynexU56/KODjnqKuqoONjBVJt6HSjw/qOo5u57pEXA68Z+mfYn8qzjUjCNkdEoymtSw2i6fpUe2W/WY7cEKwPoep54x+tSpTmHIorUybvx3o+jErBE0zg79smBtPr7j9K6Y4eU9GZSrU4mBd/Fy/uFaO0iSCJl2qE9B06c//AKzXVDBRW5jLF/ymFdeI9SvEZZJ5BH94qSePU+1df1eEfhOZ4mctzPnuELOWYs5yOecnFaKKiYynKQsbvIOgx1zn/P0obfQlXLsEsMb/ADAmQ9cg8dP8/jWMr2NootX2oNcFmSJYE4yqtwOg479u9YwVjVsyJbhydxcvI38WeQK3tYxciJLJi6s5B2nPpnv1/wA9armsiHqWktTGwbAYHGHxnJqHNDjEmmmnCgDIKNgHPbn/AD+FZrU21MxdDgXUBdsjCb+8sjYznrgHGee3pTcURzSN0zOF+9vORkAdz9KyaRqm7E9tayzTjcSEzyewrOdSK0NIps7PS5hpEKtt/E85/pXnz996HZBcupS1rxIs5McJXJGBxjb6mrpUOpc61lY42aJ7iZmkkALcHjgfiOfxr09II81ylNmxpGiWkxQTTQ26k/fJyPXjFcNSukaxouW5sf8ACJW7XAlMkSQqDsdJGZZPqDytcyxMmdDw6URD4eiQq9pFIFH8cb7x+BzkgV0xxL6mPsTd8OwoCN0oD7uVdWwRnr07c1x1qnOdNKnY9F0OIZhJm8tM5EZlLKM9cdDXjVGj01E073ZaI0sD5HUB2Ybv16fh2rnjFNm6Vjxb4kandS3JyivuyF2DAX2HcCvp8Aox3PJxkrvQ8Rn0jy76d1meAyEnaeAD74/lX0ThCS0PBlNxkMi1bWdBn/exxzoTxLEeBnvzisJYe4Kudv4K1SO5ud9xNMwYn5ScAZ/QmvMr0OU7aVbmdkelzXctpAzAiSIAEFDnb+HY15ySbsz07NK6MHUvEBuo2jVAGxwE4J/CuqnT5Xcz9roYtvbz3e5ZF8racgugyx6Y3YzXS52RxfFI6fR9EluJFGxFJAPy89h/9euGdVI6IQZ1+maI9ts3W5XauAUGK4J1m9jtjE6SxuLSAKZY5EY9TsLDjH+NefKTbOmKsdFYXmlSoES4iQtyFkO3j3BxXLNyjqdEbdTO106faAhbiNCf7j5H+fatKalU3NGonkXjHxBHFFNKlzuC8fLxg8f5717eGhdnFVm0jx7Ur176U/NuQH196+jjFRjofO1Zts0reJZGikyEJG1igznGf4c1jKVmON2iGcS2c7KoXbk4OfU/54q4yT3JdO2oWHhaW/1FbqwnntZsb2ESghj2OCP5YrmrcrNYSqPRHWaJ4m8WeG5fLvIIdTiC5V0Yof8AgS4JP6141bDxmtD1KdV7M9q+Gnjnw144swkk6W9+B81lLhZExx0PJHuK8CcKlN2R2pc+h2X/AAiOj6nkWirsLZ3xkEfWs1iakHZj5FFHKat8II9Hme50uaWIscyRxkhX/wCAjj+tdscTfchRuczc6I9hOftaM0bEh1KHcB3+tbSlCSHy2O88N+DrfU9Min0rW5wI/lCE8IfQqfwrz5q70Dna0N2Xw9rcEG2TWLeVVH/LWHaR+RxWKVmaxqNs88ubrxLpfil7O80T+0LCRCyXWnzbTHj++CRkHsQT3yBW6inubykmdDp+vwanbFZRiCNv9RcLnkenqPeosr2Juije3V5rt0JNPMkbx5UpBKQhA4+6eDWvJcc5WPnXy5FPIJx0B7iv0tyVz4Ll1Fjt3mB2gg8Z/L0pOpbqDpN6ko0i4bcrAgcjLHih1kVGEi3DoTkAspLHJOfzrJ1vM2UO5ci0VVyxUkc/N3B/zio9sX7Mda6FuZiyE4BPHT689ql1UJUbllvDzHAzxkYGMk+1ZOv2NPY3Ldv4eJ3ApnPOCcY/H/PaodZ9zb2KLK+HFfb8uCPlLHjcM9h/j61k6zH7IvW+jQISmNhHB4/zwKxdVmypxZJcWNtGmNoUnuRz/n8KanJilBWKlreiMEkdsg9+1N3sEVyrUIbmK++UqI2U4+h+vpUtuK1GkmO1APbYKneU6Z7r6ce1TF8xclYjtmlm2PGNqe4J9fT9OtErLRiRpQXVkkyicbJGXBzySeazknbQuKTIdThcSmS3KKSOQzgEfX396UZW3JlDUxPFWnXGo+H9v2d32sHyRliQQQQMg4+mO9axqpbk8jbOv03QoksoZ7e0Ftql0ALpo4UQnH3QpBwvU5I9OvauCdW89zq5FaxNp3gZri4jlvIxLIOHQLwfx7nj9auWIaXukRoq+p3Gj+HRZwuttZJEqcBu2foPwrgnWlN3Z1KmoKyNLw/pt1Eri7ZJiOAqwhIx2wBuJ9+eeQK45NG0U3ua8flRXCW8gJZsnaqHYo9z0H09qTbFZFy4gj8vYuGTrgjijmaFykPzxxExM8Dk5HlAH8OQRjt0qHNmnKrEeoXXmKu3DSMwYheD+ff9KtO6M0rGZcaxJDcRQxwTMrMA0gAAX39W/LHvSszRsdJc5bHmFS3UH5mPtU63K0aKCx3dvOApiRJvmnUktuIPAABGPUk/TBq+ZWMtWy290sIdgu7ac4UYC+3rxj9Kh3tdGqfQgVfOTzhcSKcfKvTHHTA/r6U09NR2Y+zlMABBG5vkJZep/n/+upeoJkVwrvMQsjQR7WbG3ac+g9T/APXpp2WonYgubkW6GQxMwAz+7A69wecjrnv0NF7hoQnUUvf3ThlzkHGRuH93OPXIyelLVA0iW3uzamaRlM8aqRjdwwP938OcnHQ+tNO+47aFNLOaSCO4naSNcM5DcjA7kgkLjgcn/Ck2kQTQXcEVpM8QCZIX523Fx3AIJGc+uKTL6GXd61/ZF8FFu8kcbBnljJCKhyOM+nAOce2a0iuYm9idnvdQj82Cbz4nfhI0BBXkbd2eSOeNuPc0P3WVFXOL8XahZ+HbXV4rnMMmohFRCdphZc8gYPf3PXmvQw9rps466bVos8++AWnaz4V8ZS6vqUsOn6BaM8cjXIaPzQwOCi/UE9Oe3qN8RNVFyxFTuo6mz8Q9A8WeOPicsehyPcaa7me5m3GMGLOOGbJQY4AA7A/xE1zXhGNmtRRc4yOy8CXniH4WeEl0S8itNcuZpJGSB5nWMAkDy8+WWbuegBBrlVps6tJ7lPxquv3PhSDxX8PYZl1ey3faPDPmGGKXGSyRgqQr5BwGUA98cE6P3dBq0HqtCx4A+Jmm/GXw9eaT4gjl8M+JYlAe2uU8qU/L3B4YDp0Ge2O0xi1qOolNXpsLPwNBb6aY7SUwaggIllm3SCZdwJQqxHXA9OnTpV+1l1MGnax1ulGfQ51leYtEsOwxlchdp4YZJx9M/jWElzG8NrM3bXW7rUJ42Ql4RkFQOIyDx069Ov169KzceTVDnax5d43+CHgbx1r95reo2EiareDy2ubOQp84ziTA4yPfrxkHOK6KWJqR91vQ4nDW5P4Ak8Z+FYRplzLHc2NofIgVMkNGvKkHI5K8EYAGOpzWtVwmtNzeD7nUXt4qtJJCJbS5kUExwnCb9vJwMYz+VckI33NL2LdpcrcE3M8i5I5KqOeOmMDgnH9aUk09C90Wg0k0IEW1GlR97Bsnnp1HoB25Pbios92VoUpn+z7jFCrSkbiDgBRkEkHv1H51aauZkFvLDunW5+T5sqjdBn+Q45/HrV2fMBVu7a31vzDcLFAHMcjeWDjKtkdDznkfjzxV6mdr7nnXxE03VPFPiDTLa2sdTtommWGaeNgNsZ4PzH5c49iRiu+k4xi20YTTvobXhz+1Phn4lSzfxDDq+lwK8kj3ihGDEAgfKWIOCRwO3B5455UZVndI6OdctmYPxe+Idtr1sxh1ordImUCpvQnnlemDx1+vWvSw2Ed/eRw1q6itDC0T432ujeHxaZmMc2xYxOWcZwC4YEYBBXqSepwK6KmAcpXiRDFpRszyrx98b5fEetwafosdvLqIYwwyLGuR6ruxgYwTk+9ejSwtOCUpbnDUxDb0MWHT9U1Axvrl9cXsgk8xbVXHlqNqkgkg55yOCO3TmutQi9Io5vbzNa61lLaNY5HLSINqQocKq+1aQoqOpjKo+pl3ttceIdOe1hRY2XcYywJ2Z5Ab6jFaqXI9znnG6KXhrwk3h+SO+vL4+buz5IbKE9eWwOO1VUXttjWneC1IdY8TRDU1eWSS4LtgQxrwzdsd+melDjGlG7ZN+d7HaeHvDV9LcvPc2U0QcAoZEKkdO2Mdx+defUxaS0Z1woPc7nS/hJqOsWr3n2m3iRZtjbs71OAc47jB/nXnyx0YnRHDORvaZ8HdP0pfP1K9S8ZOfs0bbMgdQe/THp19q5p42o9jpjhLbjotJ0O0kKW+liddwXJUtk5yp56HIH5day+sze7NPYxWjRuS+H9WmhjkisWto5E3L91CQT6frWLrq+5oqS6Ilh8G6kZITNMgQY5xlieOv4n6GoddGipvoWLfwJC0rhmEjLgDzACoTr1+pH8ves5Yiy0KVK+5t3+h6fpxKtbebCFU+WsZcpknHzA8/l6Vj7actjVUomdHpFj5yxPaeURiSPcQolTGQwPY9vpzV+1kT7OPQ2tPjW188FTdNGQcYA5ycjr3/X+eM25GsbRZrCaGVVBhkUfdIU8LgdOeOCD37Vz8rRrcg1K8t/K3bigOAdjnGO34c9eODWsY3IbRjXl9FFbqYxE5jPzLIcgcZBH0/wA9K6EmiHYwofFBgllZIyHyVyWLIoH8u/51uoXRk52KWravqeoszRoYvLUKWmOSQNvA9SBjnvitYQjHciVR20M64uNWjhPmSiePdktESBnn/wCtXQuUzvJrUqQaNJeudltIbg8hy3Bz69uv481TlGJkotsunwtcPFIQpilVjJtkXbhfw78r+tR7ZIt0yzB4Me0uFH2iOPA3AA7xjrj1xwDnqM0nWb2FGkbC2+m2UMbSH7ZMibsbsDf7nqM5zxnBHesG5yOpRiixc+M0tzJFZlWjQZU/dKgA55/KlGhJsPaKBzV94l1C9jIeYIpZcMxwOF/+ufzrvjQSWpyyqtmbPc/ayzSXrTSDjA56k5yPpg1pyJbGfNcnF1ZuieXYu0yqBvc4BPPT8P8APSps07j0aLT2uoy2Tyi8SFiCREpGX6fKT25PfrntU3VwSa2F0G1ikl23tpeSsu1WCjII5z0PByB/+rkRUa6Chd7l280aZAz2KGGNzktMh+UHoACPbr+FZxq2NnSjuWbDRXGTeahHJ8vAiADEjgde5AGV/wDr0p1L7ExUkzbNpZWcashR12gFicsQSO2OOMdz9DXJZs6GU7nVJmglSGyZI1Yhm6N6gfofzrpjBdTNsoQ6gbrymify4idmxP4QMdDk9x/ntbihKT6El94e1KSye5s9PF2+A7I8hTeMckEBufYjrRCoouwpRb3MTwz8XPCen6gun65b3tk0TbJA8a/KynOMDrz9O1aVqc5R5oihOEdGe0eFLLwp440qW80Gae5aEGPdLIwG4r0ORj06A147cludGm6dzjdbsvEGg3F5b6t9gl0eNi8S/YwXnHUqdrYx7+p6V00rtWHJqxnWepR6hbzXtmINPBQkoYnQZOcYG3ABPGe3XBrb4XZmaV1dGZJPqsuyBbmVfM4CxsSqgHtnll+nr7VspR6mfvXKzeFtc1KVv9b5ZbYhTEkh64fngDkjBzxWsKtNLUhxm9i94d8G3WjQNJqEqXbyHDLncFwD8w3D+WMkccYrGddS0iVGlL7RpNHounlHaCM9ndgecZPGOT0B/PFTGVR7G3s4JamRrHi+1s2ItMoVIEZjG0kjPB/z+Nbwpyk/eZg5Qhsjj9Z8WalqTjZPKiNz8zdP8cYIA4r0YUIdTknWfQ53UNRm3EyTM7EckHj8q7I04rY5ZVJPcq2qWl4zLcztGF4X5C24d+nStb8uqOdxT1ZlNLJFNIE2mINlSvUj3HY4zxXTF3V2YyjZjorhjIF+Zgexx/kVErLYepftbN5F2y/IMEc+vqfTmsJTsaxTLz26QJHkGT5cncMbT6H1rFTbZty6FXAYhWyqDkrnls446VvzGeoRSqVZWYgqfbb+tJrsLVbkgbcQyESN0GBn8f0oem43saVtpcl0QzKQFwAmO3r+ZrmnUSNYxubA0SO35XayjPyHjpXNz3ZvGnpcz7gHznjTBAHIP1x/StosJJDLbTpGmUuo3cbcjGB6UOZnys2rPQhuP8I4IDcn6cfSsJVDWNN9TSSeG0ALYfbxk9/SuW3Mzpikjnda159jRo3bkZ6+vP4967YU7EzmkjGge5vFkS3mVJdoKiQcemP5c12XjFHnTbkzIu9b1DwzdganpTeWeROAWQdOMg/zFYzSmtGaQlybo7Dwr4qfVbYpbpvd/ueXkjHcHivIq0ZRPSp1YyWh2U9vcz2whKyW0jjjMJ2tx7HP5VyxlyuzN7Oa0Io9JljMUa2krs2NsquDv/Ar8vfuaqVWPcnkcVqaziewtUnu4UhgUf8AHwgAKgd2x/Ws+ZT2LidNYaut1Zx3EFyksJGRJEQwz+fPpisp0u6OiMtDmPGPxBS2iaOWaVOpIJyARXRQw/OKVVR3PJp/Gttc6kVuyCHHynOB1x0/Xv0r1/YSgro8mdaMmaNzYaPc2xKTGR8HlMY/Ks4VppkSpRkrmLJ4cwrNbSfN3iYZH5V3wxfRnJPDW2HJ4b1GCBZYLWaCTophy4J915OKbxFKekiI0pw2L+neKb7TwyXSGUocFXVsenY8fjXDUpwesTuhVlH4j0XwjoNh4rhEzIgdjkBH6frXmVqs6R1U0qh1sfw9bS15DFGPyMRuA9zxXD9acjpjQUTSj0mK1kWPcCSByoPX1rOVXmNlTsaenX62o8ppg6LnKl9o/EGsJX6G8UkXvKkkiIhkj2N8xGVOOP8A65rFSdy7IwbyGW13vIUTK4U7Qe3f8zW8fedrCtqcD4o1c+SxQoWHK7c4NenQp+RhN2PHvEWtzXDSR5yo5KngZr6OjRgtjxa1VmDaphy+3C8ds4PeumSS0PPUm2dJYxEsOi8ZznPfiuOdjphc0WtVmActyMZB5JzXNex0b6Ms2t0dPO9VA46g4xUyi2Wvd2Nm18YQB13RDYMZ+YlvQ8+9cjp1Oh0c8UdDZ3uiaxlZLKNiBgO4+Zc9wRyP/rVw1ISW50wqK2h0XhKJtFvJH0/Vp4Lcr8tuWMkan1wen/1q4J01LdGybZ02k/EXVtInmj1mOO7thzHewKQxGejJjj6g9ulYOjpoaux0h8Q6H4htUlM64PUEDcv4dq5lGUXqVFJlNfB1pLcpd2eotC4+bMT7CPr7Vo5pbkuF2R6neaxo1rGqbNU8tvmaXJLDPrnGce1TpLY2jBJF3SvHOn3A8q7kTTJ+myTgHnsSMYrKpGa2ZnZG3L4etNRQTALIxGQ0bAZ/EUoycdWQ2locvrHgYySGUNgrnaN2SM+4raFVX1Lbv0PHx4dQIrEIqdcIvY8cnqevc19u67Z857ElTS4Lc7gFCHjCnp/+uodRsqMEtC4mnx4AkHvvPBxx0z/nmocmaqCRBdwRD5F2785BIHXuPX1ouxezT1F0/S9kjrKG2kDBPAJ55A/Ie9HOVyCrY/Yrl2GCVJB/iyPT/wDVRziULFyFUMqqCFkODk/xDtis22zVRRJc36WaOzZjwTnHGD3pRTbB2RnveqCXjdVjzjZng85+vatHCwtGR3WokxsrDLjkZ43dPxPTpTSM3oZ1xqkRjDFvvja2Tg5/ya0irEydypb+eA0YRmxjLLyQew/lVSkkQkzZtITDtUwsrv14O7PoawqSudEY2K13E023y2dwwAOBgj0JJ9wBinFJCfvM3tFd7dDmFmCqdxX7gPB5PAX8TXLUd5WNkkkctqepDX70R2mVdTsDp8iR5xjLnrnPbP5CtIz5dzGzb0Ok0vQLnT7sWTosi4DKtuWYMMffdiNx/T6VnOrF7HVGPc7G10o6Jp++JXhtlffLIoJOefvN17etefKTb0L5Fc6ay0aF4o5oIxtKB/lQruzyM9M5B71zylZmtloX38PwXA3sGVMEquWVTx3AI3fjWbncpxsy0v2XRLWGF2WMMdscKADJ64RAOfyqLsvRlh5AsJ8r93K6534HH4UCtYjFwyxqJn81v+mig/ngUrlcpCEeblmYr1GT8uPQ0XGV57uYMyxqWYjCpgrk9MEj3oSIs7mfGblovPu4lik4G5WZgATxj8eP/wBVPQvQSbUUSPyopoVupADEkrgcjpkccZ60ENFKyjuNOlnuJ7lZbuTGWxwhP8Kr1AwRjJJ45o5i4o04JU2xO6hGfkZIJOOuR9aylJsqNin5Yv7mbYNucZllXauQO2QPXH+NV0IZZ05NiMjIBtO0kP78ng4//VU82mha2I2limmbydqnJGfvHbjsTyBjHtS5mJEM1pMkrSQOWiySEeQKgBJyeO/v7n1ovcbZFHLcyOr7cRBWwkZzhgMdR9Rx7detO9guNh1VVjffbI7ICOHOTwM5GcAdfxB9aNWPlTHTKjtIZHzbtztzkYBBAwT+Y6HvSaY0ki7HeSLbTtNJEYAm3Y6BTgnuc/r36VL3JaRh+aUucRQ+WiKOGOTkdCMnjkfUfrW2hmVNNt7vUJblGt3Ush2RDaWIyBuLEZJ68H14zkZtOwnFmN4n1TTvBc0VpLJ5d4ieYsjuTKGIy2WYls45OCCBjpxVwjzbkc/QoTr4f8RfY9Tv5xe6jFIZ4gnzgHByMncD3yAe2M9a29lK9kNxVuY8V+OXxcvtXgbTtHs7tbNcW8ksEErJCMgHBUEKSWwSR3wMYNerRjCEddzhlNqVke/+DbK78KeFtP0pL6Ka/kVTcyRlSFXHEYbA2joecmvIrSvPQ9BWaRs3MdvJBbJcwxSr1CScD0yOn0Jye9ZX7AcT8RL3xBpmqQar4dacSFQJYYkPlyYA5yv3T06/L7V007NamftHB26GxZ6npfxO8M2g8XWD6Vrcblbe9CmF8ADpKBjBBA684Ppwqjtqi1Fb0WT+IfFzfDVrSDxDs1nRZYxCmqABZI/TkdyMHrjg9OlQqXtlzDTS06m1aadaeK/D63ml3CaxZvu3DcUkAOM4IOGbrz9axUnCXKRJta9TltOt9e8Neemk+J/PhRj5cV1tD45yrZUgkdMgAn8q0kudlqempLpXxruZb6PTNc0CKW9lYgkQlNwHXB5yfcY+laOikrivFna6tYWd+PMs520/zoNrI8nyDJBBUg/K3B5PUGua12S0Y9pHHHsDzPI8eAzgjk5zwfX2oad9Ctzg/iF8Wbf4deKo7XULf7Vp8ql0eMbAc4yR69sjJ5FelToOcPMy9or2Z6B4T8S+GviFpL3HhzUJbPUJFLhHJkwR1AU8HAxgDoK5J0ZJmm2qOZ8a/Eu08D3Mcckg1GWNmDizO5AwJBXPPTj3zx2xW9HByqamUsRGOjOQX40afqDPJNazWkag7YwwDFs598Y54Pr+fasBK5k8VEzb340RWyKLS1ZQi4DscED8OnHoB9K6oZfrqYSxiRxeu/GfUrmaXdcsiSEDrx7ctxxjt/hXoxwcYo4pYvm2MOfUr69bN1dP5LBWVSxz7jsAB14raNKETCVeRkXz3MkUf2cBLOXBXbmTdx1Zj0HfP+NdK5YnNJznuZmo+F7+5hXzdUDxlVAUg7c/UnGPf36cUOojLlkWdC8OadoEtw2n6dDHcThA84AMm7GDknkZ+tYNLmuzeD0sa93b3tx83kMluBsZ1JBVuxz0/Prin7WnHqVKnJ7FjRvhnqdzaLdbWuoI2+Tz8RjBP8JJ+YfTJGOT6xLFIcaDZW8Q3q+FbTypi1rIeACCuOcfLkD256e9EJQlq2OVNx2RX8MfDzxr8Q57f+z9EuFsZZFja/lIVIw2Pn65xhgc1NbHQoq0Qp0J1HsfR3hL4O+FPhHYSXM0cWra8AN93cbZBE46bUz8n1r5utmE68rI9mlhFTjqatoPPkZrOFRBKxDzMxJQ/h2HB54wB6VyucnozqUVsR6jbXsSbp7lFg2LkQKTyOgz0Iycc1GzHypHLap4It/EOqWOpaP4puvD+qRBg9kITMspIIVSpxs785wc9M8nWVdRQknc9I8B+FptKsD/AGnreiaq0xJ3TReQ68gkYDdeM9e59cVySrOehVrs1Nbsltplktri2uI5MDED52jtjjOP6AdOtZRvHcu1zEnO2ctJMEIdWI2+3Az24AGT7VsmFiZwbdlKrthQ5UByTnPGexHXND3KsAV4YZnEm8I/mZAPycYxjtyfT0znik/IRVt9zSiSeZIlUhWZS2IxjJBPT5ckjPUewrS4kgt7yR51AiEjEje8TBQxY53bcYOcfypMloc7XaIAuyCJ1JbqMfl7dTTUWxrTcwdWjtb+SRpLubcp5EIyMdWHQ549s9/et4JR0ZE3fYoPNDNdS+RZSMU6A8cle/8APHTit1KJg7lu3ttQu7SRbjyLRQPL2bQCyHGQc9ec5z7dqHUSHysr23g97HMV5etcCM7UgA3Nx0J7g46EDpUupzKyGoG7Z20NjasysrrIgABO9gATjPfPJH5Cs7ybNrRRWTWIIppTIoi3gFhu2hgTyR6ZGPxrR05SJvEwtb8X28E5kkvPtJAL/u8/Lge5yev/AOutqdFvcxqTSOb1HxrLcvi3syylwVZzkE44I/r+Oa9BUElqcjrdiuL7UZV3iIoDzjncD6c8+vrV8kImbqTZXgs9RnEWbgiMgA7Opz1/lVKrTitRKM5GvY+ERMjSOs0iID8zZI/DPock/X88ZV49DSNN9S7HpJgZRC0KF1yA7cuOBx1rF1kzVUzc07w1MlvcebL5lvtVwecpg88jnB9B7Vzyqmips0bbQdKtnlheIvK0ZkRJM7SvAwD0/wAiuaVRm6gbVpBGWSaCWOKJRtCspVgc5x/IdO/0rOU5GkYIfIJ0zKWeM4CjkSKwJ6Z/MdRjPtRGTCSSMu5eeSV3Cs8CKA2R1OSQADnscfnWqkjPlJINLUXCyzq0MW4rt2fdAHU56Hgc9uaHUtsFiOLTkikd3ke6QKCQcqVAPHB5UdPrnio9qylFE62ljNeLcwy26RtKpaCRSyyMMHr1yffPWnzPcSjZmbq2u63pviGx1nTdO1KYLi2P2V4hbSZx0DDBO3sCPw5zrThzpibS3OF+IXw31Hx/4mg8UahKNBtB8tz5UDIJxkYZmztVhnkjPbuDXdTxSpR9mziqU4zldHe+GLlfDemW9rpup3NlpZLOqW5ZoTk8NuPXO0ngjt0rz6jVSV0dUIRprQz9UvLm9vmh8v7SzDLiUFkde+GOc8dRk9K3g1EuUrjNK8PQ2qbbeNbKBnMjIsrc47bScAYJwMDBz7U5ziyIJnX6JYQaRPHKvzzIvyyZ3A5B+UAn2bg/SuSTb2N4xV9SodastJuZraxurcOyGYWxb5lJOSQp6LyenfdzRGlOWxSlGO5h6n4mvbgPFHGrhxxsIzljnAPGce+c5rrjSa3MJTTehweuX1y8rC4jMKuWPl7SMc54H0P4Zr1KUY2POqylc56bVFhiKE8g5X6Yx3z0znB/rXZGkmcznoZ1xqckxZUOCVIHOMccd/X+VbciRje5CiGVyX5XswOSPTnpjrTUrENMuWulGRi3D7VyxHO059v89KzlURagXxpcdqzMQJCpycHAzn6VnKq+hXsitLEbaVWWMAMP4QAdp77uvYjr+Fbc90S4pFi3jCyBhDhc7th6ZPXJ6etYy1Grk0NnNIwBDgBjkEH5h05745PFRJpI01YXWiySDHklXQktjrz/AJOMetOFaK3JcGV4vDU4YLNE8ZYEAH5c4bBxnr35FbOtFkKk2X7XTBAq3ShTFkkFewx39u/4VnKfMaKFjRi1AxJjyJA5GSijOOMA/wBaw5OY2UuVFKfxOuwKwKKy8qWOF+uDmtI0A9qmVV1ONn3qwII75GOOfzxnn0rR0rEOVzQsdUDyKBncQOh4x61jOmXGSZq/23Cu/BwQCMYx9OK5vYvc6FJIw9T1JrkE/eRjuBABOPy78iuunBJamM59jDljGFZzhckAMPlPp1+tbqXIcjvLU0tNQZ+SMrzuGF4Hc44rObTLhodNo9o94ypIpaM5GwjcO2RXnzn7PqdKh7Q7HTfhT4Z1Z/Ma2lspSCFaxkaAn8sZP1rzKmMdzshhOpa1r4d67Z6dImi+JZJ02mRLLUoklUDjA3/eA7AknFZ060ajszq5XBGZ4G+Kx0bWP7F8e6WNFDqI4rpxthJ44JP165p18Mrc0Wc6rO7TR7P4gTw5c6A8WIJ4JIywELj5wR6jqOn1rhoKcJ6nSo86ufImunXPDV5djw27z6SHYmxZSrRk9cN39q+tpQjOKbPKqzdGTaOBvPH0p1FU1OwmjmPDB2POccY/rXfCiuhwTxTraM0o5rPUlaSKArs5znO0/wCe9Nyt7rI5W9hsH2h7uJopG3dOAOP/AK9W403GxLconfeHZ3sArmJ7wrnfGXAYfQHrzXiVqN78rPRpzdtT3P4e+LPC2s2wRZVS7X5WjlQKy+vB6183iI1actD1qShJanaX/g7QNbt2Y2sEjOMblA+Y5zXNDG1abtIuWHizh7/4Iz6NfG+0aSa3bduZYCPmHoR6f54ruWMVbRmHJy7G3o3inVdHZbTUrWSdFB+dE6DPp19PWuacE9UdcNtS7puq6frc8p0uaOZiWDwMSrKfbPSkoGl0F1D5DrHdWrFGBGXG5T75H+NTew+VMyrjTrTgwzSQzBsbVPB/xq46hy2OQ1+51KyjlUXJeNhyJByOa76K1MpuyPLfEeqTlyhAYkE4TdgnvxXtUUjyqlRnF3Vq9ywJQqwOAccn2r04WiebNORZ07TcJgoCAcen0z6/jSnNMmEGmbljatIu1gAUXflmAGP7v19q45anXDQnlu7ZiqPuiOMZYd/Y1lZ2sjW6ZHclZI1WJ1fjBCHIPualc0dyrpmO1gY5uHzzk5PArdV76WOdwbZ0OhQSwTIRIxbG5SCTj6VyVWmbQTiejaDelfladznja4w1eRVtfQ9Gm2dnZShol2yiXjG1uQf0z/kVwybR0x1E1HQ4ZHaOazSyugM4Izk46j07VF+5dmP0+0uLR4nileYp96JXxvHp04rKVpbDbsjdXVLe0t457m21FY3kCbZYQ4Unj7w7VjyMSqF3xRFFpSq19o32jTyAGniOfL9yuOK2VOwRkmzndB8F6/4fvTe+FNVil0W5O86dc5MQz12H+A+w4rGbUvdJqOzOp1S68Q6Xa/av7IivSo/494ZSXJ/Lmuf2bTNVUi42PGxfM+7a2SoztUYDdupIr7dI8W/YjSVpgCx6/KxAyW46c/WqbsRazHQZV/LIRAOBkHvzgAioua7oDatbzN5rM6g5TBOef0zz/nFVZtCTZNNq8bQvCCiOozk849zjv7Hmp9m9wcrFWK5kjgxMeQceWp546HqPeqSDdXZWuNTBXahEcg6KvOc9Af16+lNRbI5tDPu9YE0ZSTuNrYycf7I+gxWqhbUlu5QjFw0W6AFYwOMMM47lunetW0ybtGrYKJbAgksZMEYB6j3/AP1dawk7F7ki6XAmzzDkFslQcD2z+X60nPsHKjRiNufMgDImBhR0J9gKxcmyuUuhGsbRlSMIFzyVxngZGOp61nzXepo1ZHJw3aC/SO7R4HkcKqkBpJAeOEJAx7sR9O9azmktApwueujw5ayL5O0yW7xFQXCBIyD1685z0A49a8p1m5HQ6ehR/wCEHs714xceZOvRlDbVf2OP8/WrnW5lYUKdmdpZaNHGi5URqqgAbeMDpx7fhXE6jRu49Sxf6TJqIEUjPFB0ZY5WCt9R8vP40ozsFjQ0/S4tMtY4YsIsYwqZ6VDd2Va5YmlMcZCLliPkViOfrzxSsN6mTFLdzSyPciNkI4dcoFHfk8kk57AcUMpLqSCU5Vo2OzJOGIz7celRcb0K99crasJHcGM/dVgd2e+AMluT2FGo029xZLyBCHaUMz4wwJwOOwFLVbierMjbaaY4naT7LEwzIbmQ7h9SeR29uaq7C7Wg061Bq1uj2beZEF2GTJO7novUn3I6Z6+h0CyY1dBtLVnYJ5TthmwAOc8bj1P0JxyeKlNtlbFhHjWNZVR9+3ZvxvXvljjgfj+lDdgFuF+XfGxV8Z3yHG38Ccdf/wBVNO4krC6eUimAQ+a7N80gyBnAOSev8ulKT0G0mS3nltBKhd5FcAygINo/XGeOmc1nF2Y0jLF2CFa1j6MwbMZwox3JxjPXj2ra+pLsinb6pa3FuY4Lw3U4bChAxJPfJU/n7fnRb3irq2hn2vi+ddY+y3Nm8cHm4YffK5Bzyox+vbmiSuCdzpL61sZNxhguZJFw4i3qNze4B6cHr69KyUmiEUHZppi8RQWyHcGQ53DGMZwP0960Urg0IIHV3AcS9NgQ8AjuO2cZ/LrROxWtiaC52wogfYYyGKdhz1PfjB/WhLm2EttTKvPFFlpd41mly0d9Jlj5eWYMDkoMd8Z7j8K6PZS6ivfY5zxNcW+nyQXmpQpPqLx4CgncFYgbjzy4HrngDnitoe7qzCdPm2KGnfAu7S6t/FGram80kR4sUOIFAJ5OQM9O6kZ7dxTxDasjOMJJ2Z1FvodpaW0gjVYhK4klDHO47dp5JyeCR9D74rB1ZLqV7JNl+KwttLtklRJEB+RC2AwyTjGeB+PFZc92buPKiGSDKyMY2e7RSfJGcuMHgdsg56n86pWQktDMvbuRIlRZFCKoXaBzydw5wBnrxn6d61hdkOzLttotnqEsU14kjsE2swTJkXHGR1zg/UEHp1qJTa0Eo8vwnB+NL+40i4n0mDT7jxH4fkiEUljPPvaBe4KsR0yeRnFdVJ3jdCer1Ow8ByaRJ4XisfBWrTeGRGhkEN4nnQ7s4Ksz85z2z68dayad7s1Wqsi3dm70W0d/EOkw3cHIfU9LmGxhzglSAM9ODjGOMiocZX0BpWMS61HS7yVZE1CC6t1lDw70O9e5HPfIHIPcdeldThJqxio9TO1P4raRpNrIpIDYwrZxk+h/X0+9V08FKQpVox3OOufjWBvW2tSFU5V3G0IeOh6Z9h713RwNzn+txXQ5zxh47v8AxtpJsdSjiurQMDEqD54WHQq4G4HtwehPau6nSVLc4qtR1NjmdD1O68KXCtpzvauy7Tt43cY69Tj8+a6ZUKc9UYU8VUjo9iPUPEXnyiS+nieRVCgDHAOOAB0FaQpez2Mp1faS1MS+165nDiyt3lk/2uF6dCT0roi43OeUtdDOu7PVp7by7jbeSlztghKgD08xm7DjIANVJ21Q9ZIvRW8yKJbjyrEooUJFyxxg4z1I47+lF7mbVhYtZiI+zKxkRiAA3zbs9gvfODxUzjyq7ZrG8mdba+FLuLSINRnQW0Eh2QxkgMpHTI7D09hn0ri+sQk+VHT7OTH3ehWtpo6X0moRtcozCazYhZVAOFK5b5sgH/69NStqwdNWOp+BfgLSvHk9xqGsJJBYWYwCqnMmcYC4ByMg5Arysbi7e7A6sPh+ZczPV/HWv+EtF065tdNsIoonRontkTER+b+JRkc+pwQepGK86k6k9ZM9J04RRzHgbSLLxpDcaTqNtHC0cOUt4bpgsQyQc7RkP+nHTjgrVn0Kp0U1odNbeENEFzYpcvLqh05GhS1lZXRCVwcljzjp7c8cYrBV52tcToRTNWSAyxJHbeXDpyhWXyQE8v5cgAcYxz2GetZtuT1ZvGKjsQ6W08/hLW3j1WS8jluFitjczLIVIAIVBkFxyPlIHc80kvfuU5XM3Rri+utA0+K/s4IL0E+ZJbKdsoJYrkH7ucL1HfkjoKnfmIVkdDp6w3UrxyIqlsfMxzhfcj8AfwrCbad0UknuVdV1JNBdybaSMQDcJE+YAZyQOeOpPryapNzWo/hKOpeI9O0qdI9Xka2luCEhMoMe8k9zxkdsjkDnFU6OlxuR2Ok+GIdTj3Wt7a3DbQyss2/Iz1OOmen4Vg+aL1K0tczNYsbnRZRHdp5Z2lgYmLANycjJ/wBkdK0jqY8xnaVOkouZz877wydV7ZwwI7H17he+KqT0sUk2WNVtdkLvLIEQqPlUrlTzkY4/zg0QG1YpRa1DArQKhOxdrIr788AA8g9euOeTWqi0RfsVbe4uYoViitljOSSWJwc/U98557/SnaxN2tRi6JNqKbrqeX94pZjkgjnGDjOO+DntVKVgtctadpdta20iFXIJJ5/iA5Gff1+mfWk5OQ1At2sn+kSs4iWbaA67eX4xuz7dOfWosw5UR3etW0KFXIlkVWK4XhRz07c5IxjHX1otzIaijMudcnvI2KWsEUPaacAhjjG7n3Ga3pwtqTJo53ULi4QnNxtH8ShhnI6Dk57/AM6648q3MJMxHs5r4sZIGc5G5pTtAyT09fTgntW7qRSMEm2WD4cuN0qqu6QAlUC4+vI9sYIB9O9JVoxVxSptuxNP4Oexhjl+a3i4LyMoZVGe5J4IPY9c8c8VP1q4ewaZ0lr4VsFCu1zIWCl2IHlkYGCT9Mgj6HrXLPEO+h1Roq2p0NnpdhaySW/lpKvRHaM7TjsSM4z2Nck6kmzeFONiqzW8cs6g7N2AVQ9ScnJbtnrVRk2iJRVysTD5TM5W4aIjET8hsn5ccbeCO1a3kPlRPY20E+6C3cqqgyn7oeE5+UDplfbtUSk1uNF+axzcy7ZHkQJvwAAGGOQMkjnA4Pt+ERqJ7jsZyLd3EsBjkguobdhuBJGecBiB16j/AOvVuSaI1TsWGmljUFkVZf8Aj3AMmS3Ofx4DZGcjNJWa0LavoLEI8/ZivlwIGKEuGZlzkAL0PpgfNxwD1qG2hKLLM6RX0RVtqxkgvEkoPmADop7/AOBPFJTG4kH2UQJ5Zn3xrnamMHbgDI7k/wCyPr3rZNisZkF/ZQS7beUPcRD97GzNwxyOnP8AvYx6cVfs5SROxleN76bV7K2srOGS3DXUSILaQxk7jgnI9O5I7j61vSXKmYVNHoS69qnjEaBLaafetegjYLXUIUcsuSBubjOQevPAOcdKXLHcfPbZG5oEVxc6Pp1rci30u+hjJmNvGscGwjGFCnHQryCQSOOtYt2ZoveVysk5tQyuqqhjVY0kG0HC5yD2IP8Ah2q3d6D2KN94zW2glRdksaDC4bcwY55JJHuAMfh2rWNBtkOoonM6h8QLl4wnl+WSOpGSSDjnHPf0wK7YYVHPKukcjruoWusE/akSeeI5ilVmidMg8BgQ2eOQRjpXdClynHOrzGPJfT2yubLWb+3cHhZJBKgGehB6HOB+Va+wUnqZOs4jJPibdRwx2OqCCZzlZWkTacdsHuM47c5p/Vraon6zzaMvaYfDmtyoWujazHDMYnyrcdAP/rCuedSpSNacIVSxNolsrLNY3BZEbDjr06HHPPH60qeJc9GKeH5XoQB1jMbFSRwBglj0J9+OK3uzPkLdpMsIDhjIW3MVDg5bg9skdB+vpWc9jWKsW1H2yQKwZOMOfvAN7Y9xWfM0jTRk8mi7owAQzPhzvy3YYI4z1zUqs9mS6fYltNEeSMHMe75iArAlvw+vY8/nQ6qGqbNbT9F/eJ5qYTAbcFycjv8Ajz3rmnWVjenDWzOhGlJ9lKyDfCpCeYT8oXA75wOTjrXF7Vtm/ImU7vR4YmKRSZDdf3mCuQAQTn3/AM8V0wqtmbp2MG/GNx3ABuSWYjtjr69K64zuYyVjFuFnu4Y4ymNrN8y8MQOnfA9M5rpjNLUwkmym2hzTCR5WLKAWZiDtX05657D8K3hWV7HO6bMfT9Y0+LXn066iuBHvBSURlyOvPTNOrUsvdCK7m7qi2elcW9yLgEbSzLnv0z9e2elZwbn8RcoqOxRjuonLhVKAEZRmztx0/pitX7uxN20EsjJIck4wcZAOMe/4mot3GOjt2uHQomWIwAB/Dyf61UpRSI5W2dv4d8MNLklU2FQN2Ov44x0ryq1azO6lRuemaD4ajhMassbKMhGJyPy9K8WrXkz0adHU6yDS1iiCiIncOWjfGeM8Y9q4faandyW2CaAWOZY7iRM8FSA67e5AB/Shau5Dvsc34zsrXVLGOO+aGeWMmSJvuOp7MAcHNd1Ocr2MZU01dnkWt+M7rTkNrGwVVAUKBngcV7VHDqXvM46lZU9EcnFHqN9I00Sy88tgcV6C5aejPMlN1JFTxF4VXW7bfeRo0qEHOPmIHbPTpWtHEpSsjKeGb1PF/GnhTX/DWoq+kNdz6fcuXbyW3mNue2Tx05AwfrXU4qo7mHM4I1PAfjHWhrsEOp2kjICBvFu+N3boMeufeuKspJXHTmps+j9It7XWLTckrG8DHMarhl+ozwa8aVaUGezCmpxFksILqX7HqsDGNPuSldvGOoYd6UnGepcYTgzU0/SvF3hVorjQNVOs6dCN0mm3M2HK9cK2OvGBnj3rzqlKm9zrVWWx6d4K+P2j6lfHTNZiuPDt8ANseqMFD9BwwJGfxrglh3HWA5TR6fJa2WsweYFSUOPllUdvY1N2tw1WpxuveCI4rn7S9sZVAI+0WxxIOOpHetFPSxrFpmPcauLazEP2hrqIcfvMM4x2IIyPrVQpuTNE0YUt7a31nM8V9Iozt2rtO0+nJziujlcGI8+8Tx6hHIfKuhPGozhshiPWvQouG7OaqpdDzvU72SVyZkxznGME8V7NNJ/CeTUdmQ6ZKtxc7FYI2OjHBX8ac00jJNHSWcCqpWSNWz3Rv1rgc3c6oRiy42lxBQ/MeThTKcqT3APrWftXc15EY2s6eyuX8pRGACFjJxwPQ12U6hlKBx1wHt5MwySQOPQ8HNd6Snuckm47ElteXsmAbjPOCCMnH+c0nCCWxKrSvY7rwu+GGCF3HOAuOPzzXjV0tbHdTdz1HSDalYvtSEnPySoc/ga8Wq5JnpU4po6AWsJ3C0kkVG7huvtWHM76nSoqOxBIl5GQN6yP1yeMD6jvTaTFzM6DRfGcmnwpHJa20oRcbwdr8euRya5uSzCS5jqLLxVca/ZyGDTgHQg7JHAJ/GhtpWIVNIzX8X6lJJNZXtjb27Hqs0331PpwM0KbSNFBJ3Rl3M2q+HJN9iZBaEhvLkjJhAzz7ipSUy3FM0LDx5dy+YJ4maNQCs1sNyk/07UqkJR2M/ZxueJqSZEMTEhcjBYjZnrwe/A5z+FfYs8XYe1wEZV+YZ6jgZ/Ic9qSs9x3uRrdF1aPzAjAbeBg9OOfXH9OKdoiUgS/l2jzAw2jaSx6D6d+OO3Wo5XfQbkZ8t6hQyJIF2knJQ/KexxnA7963SZi2QjUZXUtH8qEgbXYsT+XvmjlsDnoHlvfJuaJlA4O75SOmAOOvXt6UKSiO3ule0tmFyFd/MLnBODz/wDWyfx9q1lJcooK7Ovg0iKO2RE2yc9DnDDPTA/TmvPdR3OiUbGety8Lm2eJkiYnDN8uT37+47dPzOt7kRM3xFetoqwyTXJ8uQqhWCNpX3nooC5PXHUZJNXGxMnZnWfDxLLVbO7e7s5E1BTtMcr+VKeOgQZx9T684rhr1FHY7Kcbxuddo2iifzHuLM7VBSPaS7KT054GOo4/OvPlWN3T0JrjRks0aZdGtbqctuPmDaG98gk5Ppg/hU+2voyVBp6HReBrK+gS7a8jxFcAMm0sQh/uqG9PXatYuSNnF2Ojs9GsrQkogjJ54OKybFZpBcQCJgI52XnccYy31J/oBSGk3uCHKHDKrY6npipcki7GYj3/APaLSTeWLYL8iKuSPcsTz+AAptroERJJ9+8ADbg4cNuHtnp2zSuXciDB5QVMhTHIdsjHbGOP5mle5SH2+o2yyPaLJDNc48wwB+VGeuBzj3NTLQUkU5L6FYmS6KNG7MFV2O4k9QAfapSZL0KF9L59vCtomWTowIztPUDj3H4ZrXV7jWmpWlv9JvLiLTZ3IO4/v2TKhlBHyseuOPu8CtLWQviZaTSbDTwkdqjRh/mzGp5OcZ6j+v0rLmLceUlnwdqSEzAKCQrcL2JJ/wAelLmsIfcTwiRIoZByACmRtz03Z/H/AAFSndgZwiMjPbyyFw3QrzlgfXIHT29602AvWvmsXaNhFOp+YZDben/6uB+NS3cexE5DwSSBpZgCSu3gN3xjj0//AFVMVqJskWQCMx7QqOMPCyqdy+4xxnoR9KJOzHKN0ZL6LZW7Ndm3aOOW4Iwq7y3POTkgdcc9vSr5tLmaTGSSMib5Y/MmVgIlbjzBnu2Tgc/wjr+lRlcdrC3CahCI95YSH5tu0DjseO31PpQ3EEWSiSWJnuYXLuAuEI+dscdO5HYDHI4qLroMytS1638LRO93N5cIOVQON23HQjHH1LfhW8afO0ZynZHi/i34naz4k1B9P0GNZ5iwjY87IgTwxAyfzBzzgHpXsQpQoxvLc43UcnZFxtOuvhr4euLnX9RS51W7kjk8yRQREB9xQOSAGOe5IBJHanFqtpEUpypnB+EvEPiH4l+OU0oxXK2+I5lvFh2Jas4DHcxJLgLu9PXnjE11GEbF0ZuT1PpzVljudOgtopCLG1A2yR8l3ONzgd+p69MZ78eNDV3Oudytot3bxI6SmR7duVeQcqfz9CfxNXJXCKaLs+opKgSJ/MQ4Pyr8w9O/6Z/+tCjYcrtEGnyFrgXKS5fZiRSMENjGPTqB09+apxZUNihfapZafuaSeFAThiG6Dtz6cnt2960p05y2IfKjEm+I+kaUZEF4ruR/CQc8YP6966IYKpMydaKOS1f4r6Q5SdLSGe8RcLctHlsdRyccfn2r0aeClFHHPEROQn+JM86XKW8MUMMwzIqHgnPXgDnn9K7Y4SyVzneKstDKn8c6zHavBDemO3LEiJhvQHpwOoH/AAKt/q0EzCWLkzB1TUAlorGMyKGy32Xhh7gDk/X6Vs6MTH6xNuyZUtdVsby7jjg1RoblCNsFwM7j64POayd4bGms1qM8QaFeeJYBHcs8bLys9pJhgPx/+vXTCdjlqKpuYOlWt7od00cN5cXIR+PPI3DPr0HfFKdNyXMEK0lpJHYX/iGIaAH1FIo3LBQA3zHvxj6dB6VnSlZ2ZtUcWroxrDRb7Uo2utM0Z3tQQPtcsZZBnjHHfj+ddE8RGKszFU76ohOo21rcta3s7S3gPlvHEu1UPA6nBHJ9KhziocxUKXNI+itP+AOnTfDa11i0vv8AieahGLmCORx5W0jOGHX3OM46YrwXmFp2Z6H1N7njmtfC/wAXQ6lYxX0KQ295KsIkicS7f9oqCO3uOhr01mFPkuczwz5rM9C8I+B/C3w91yzmigvNc1WLehupDnYWB/gA4Izx2OB05z5NavVq6xeh6dKhGJ1Hjbw74j8XxWctpL9i/elPJkYRkozZDDHXaxbg4OMd6wpV4023IupT51aBgeEf2altL6G58YX37yaZXgggfEXlrjKuT6tjj0784rWpjlUXLExp4Zp+8df4m+Jul+H7x9ItBbrHbK6xoqhU2446cdD3B69xwOSNJy95noKSi+VG14T0nw7caabzWLGTTDqMSmOSZwzSA88ckEZIA4I6Dnvzuc4uyCUOcZ4ktrxE0+Dw9ss9NdmSREUJKEHO4qBjk549O3NOLUtwipU9CzelIbGOXy/9JBVisMY5BxjcB9eOnT2qZNbI0d7XY/ZlkJ8uJJPlZB039Bg+o9x0B6Z4SFuZOsaRpk3iCzsp7a6isJnGbrRg0SxMRwSqjHXGSQe2cjrrtG5Fi/raX2g6pL9t1KBLON2+x3MiBDOO4YjgsAOvGc5xUqV1cLFiO/ltJtrIs0Mqb/tUWGSXPI56buSSO+TxxUNXKQXs3mBDF5cyswKNu5yOdpHoenfpTirClqVL/SrXUCI5tjrwfKuIw8frn07egrTmZLVkZ+h6Zp3hS8ea0t4IZ2JDOCy7ccjYM4A/LOe/ZODkaKaSVzSvvFcEqAKwuGIBD7sfOQRj/DrShT1FKcSrY6rPcSeYq5iKlSSu0Z5zx/nkgdK1lFLchSb2LK6Reyu7zykxu+djA7gO2fw749KjmSBpstQWdrDE6mGOVpH8ss6EAuCucjJwD7evtWfM2CVie5Z3njCuu8OxmUgbQAMYz+I7Hp054V3uW9UOSVrG3mZbYMsbBQvI3qcZ9x0xT3BOxXuJ2ueHkPDBh2z37cn3GapRfQbkZkmpWTSl3n87ad+7sD1xkdjzkfT8dFCRm5GNf+JikuIIFjZnwxK5wCeRn0711Qp6GUpmRrLXmqSM9vIXTJbZuK9uD6YPcfzraNluY3bJobJrjy12bHRtrFjjjtj0OTSlJFrU3LB0huF3EzbEBkDc9O4/Ttn15rlm7rQ1jFJmpJq0EErMbYMEYKNnAVc7umOOcflXOk2jW6TJvOaV5wd6Q7THgx8rjJOeeOSD6daS0KepJC1sNsZlXCRqxhxjkdQATnvxzznp2pNoFcvidtnmBQqgAMDnKccfy5zjGPwrJ6jT0ILmNLmS3mQGGRkKBo2BZhwe4JGPTsOcc0JvoQ43Ys9jJLteZ7J5ZAQqgjGcHp0PQggVanJF8ptW3w+vrPT47ixMU6vEG2ufnJx8oB7rgYwfzpuonuY3s7GNp6XZuJIXiayljQF4pHxsbkHBPUcA456nHpUXRsmI0SWipMZGDvMy/u+MHcRhsAepGRyDVqSsD3KGvWepyug0/VYbSViVUyQF23ZGGzuHO0t9SK1hJJGc01sWvDU134bgW1u7qPVZHdneaeFCUHIDJgdDxkHpWcnzMEmMvPE63V2tvdbIwqtIUjVY2wCAeQvGOf8AGtIU9RNtbnm9r4nv4/E11aaxbapBpsRUpNYKskbFuMnOW6Acdvx465LlRnGep02tadHaaS99ozy6rLNklJU8qREB4IHt7j8xWdOq3oE0dL4El8NeIdBS5aLUra7jXEguE+V2JI+XI55Hr61zTnJOyHyXJ2ksbeFkXY0IJxHu+YuAM8j6Z/HPtRFSZs4RSOfuNcBZmibyZQXMgByOehIxyO2f/rV1RpvqZOaSOO1PxDLMk/75SwAJA+X2IwBwcHp7V6EKWpyTmcxe6hiaQKAwGEbJ5PP3s44zjuPX6V3qFjjlO+5lzXVzc7vLRl45Y/3dwJH8v51uro53ZkNxpVyMSNxEFYkEcgfn16+tWqiIcGVxaLbSKrFd5PO1u/vnjoBx+prVSM+XuVriNJ1HmRqUUFyrgMufx/DvWnOyXBEdtoti0hH2KNHX95lVKk49CpB79B6VnNxatIUFKMrot21otmrx22UDEYkB3Zxwcnk/TrXNCnCLubyqTk7F63hkZow+NpyGY/yIP09q0dkKPM2dJpukl2jj8vC7TkjkEcdD6jmuCdSx1xptm1a6TDEql1ZokYDJDAY75288Hg4I6GueVS50RhYcsZWYBC7ZIjLZyoBz8udvp6+vXiourXZo4mxYaJaWsikxy8EOVRsg/Ngeme/Qj3zXO5o0jFl3JtIpNs7bQM7uCACc7enHXH40tGaxViIaiZDIAzRSZBZQDj8PY470tBJ6mXeb55Y3LBt+EdNpyOeuD39a3jZGc7l+DSVmjZ32AY+YbcqSDyOMY+nNZyq9ESqb6g2lwWxKFEypB2uOg244bjPJ9OgrRVG0Hs7GPqCxPIGhcOWRS+/CFc+vPPYdvpWlOVndkSgjlNSsZ1keRkLIpO1RyenPf+nevThUi1ZnDONtjFkgeGULjl/ny35dwOev4GuuM4I5WpMLXS7qclnjCu3GAQAPp/n0olVihKErm9pug7zhwyrwCCc549f6frXNOvE3jTkzpdO8NfZpmA3bXPBcDjsB356HrXDOumdUaLO20mGK3ZIZ7d45CSvnRHKSAdO/THP9K86pJSZ204tI6Oyha2/f2skhTDKyZ/QZJ5PJ5PpXFNrY6o3RoRXWWw+WYncrAhcDoP6Vz8qZspMr6trFgtm7b54XiBDKH5Ge4Pf8fStYUrscpWPLvFPi+Qu0ayyTgAKivEpBAB5PI/lXs0sNc4KmI5UedX8FxdSq0iNGrfMMHI+ntXtQahGx4lS83c1NJ8QeINBie3SKyvYv4TIxjkUfUKQfxrz8RCc9UdNHljqypr+tzuqmVCHZcnYBj69q0w9HkV5GlapzLQw7OT7UXXZknqOcrzzxXc5OB56SmjbuvAs17p5ltnazuSPlliUOR/vDjIrL6wm7S2HDD2V0cho+u+I/CurI2pH5GbDSuDtPvx7c4yadXDRrRvEuFeVN2Z754K8VadrEaJdmK5jIx5qDGPavmcRQqUbpHs0ayqbnqmlaPo11bFreZkZOFZOCD/ntXje2lF+8dqo2dyl4k0KPcslzBZalbNw63sAZh7q2M5+oNdlKv3FOmjz9rXU9FuVbQNVk0oxZxBG7GIn0ZSSOPpXbywmrnNOMkztPDnxj1DSttv4q09zJjm9sCJIz7leq8YPeuSeGctYiTNPVvGngvxPCS12kc3Zyu0qff3rBUasZHTB9zxrxj4ai86WSxuBc91lifa4Hp+le1RlFWUzGupWvE89n1fWtBucXAlvbc5JOSXX047/h+Vek6UJq8TzVUmtGWpNZ07WXVMFJs/ck4dTj8axtKnsa+7JalrT/AAvNfXPl28KzHOTkjIpSxVtzD2J2Fn4G1CKP57Jx6HHFcssXTlojdUmtjQn0GUQeRJFJHGOdrHgYrBVoyZ0qk7HKa1orKSqTh16KpTB+nHWu6nVSM5U3Y8/1bTZ4JWMoIGPlweAa9elVjY82rB3MSBblJPlG45GOxHvnP6V0uUWcdmmdLo+s3NjcATZDKcZYfKfxrhq0lNOx2U52O90Tx5HHgMMAHk4BxXj1cKz0IVjt9N8V2Ny8REvHQDGB/wDrry6mHkj0I1l1Ols9TtZ+NwDE8hTtBrjcJI6VKLG3ECSSt8xOTjhsD65/xqk7aMVkNguLrSv+PaZoiOjqx656UpK4rFqXxDd3u7zpFlbp5jKMCk4aDLMfiefyGiuZFmjxjGSQfaslCS2L0QxLbRp3byrme0mPOIAVGf0rW7j8RG7PKrdfLlJY7mY4xkqc/wCOOtfWSd0eIhJLkSSkK6q5OAM/dP0/rS9COpn3DtM5Mn+tA5O7ap9OOvpx9avUiSuxrXTFslAu4Ha2MKemQoP4ZIx2pxSW4PsSppCmJJJ1bYTyzYQyH2yODjHTtRKbBRIhm0hVomDuDgoWyc45OTx1600xWJNI163kc/aofszZKAuQu4Y7c8/SokrmsGtmSTzW7yNHEDPMPmAiYsRjjnbwvGOtZvYIpcx1+n28WqacBEWgvIhk+UAqDGOGI56D1rinNp2R28sWrnLeI9S1NtOuBp9h/aNySUVIH6tz1fONo745rqouPU82rzJ6GV8INA8S6jeNJ4nEc1kIGRIrYsIwxJBIZQCejZxj3IpYirFfCddCPMtT6B8J+HILOxWFFWG3AAWNTtOAAMNjr265J7mvDq1G3Y7l7qsdOlvuUrE6KcYyQCKwuWtURtpiqynzCueMRtjP1/8ArYobsgSLE9/JbTpE6eXHgKHZh8x9PrRa6GRtqCj5ux445x65PbrWauBXN3HNIDLceXED16AnOMZz+GKrUp7FaC5u0viGaMQJkiPaScDuTn8MYApNDS90tTzyS78SKdq8gDj6Y/xrO4WuilaxgsI0k3P93ouB7Zx07UDegyK+jmaRHAG3KHuo9csBj8M00uXUF7ysU00yO3m81cCYqSI+VVlPJ7cnHOTRfnH8BZmg+0Th3Dbgp2oowwXv+HrjvTSE0Yum3dvqd+8VpBLCpBV2lXbvA/ugnIUHIz07c4wBvlJXYo6n4i0awuzDI5luFcRv5MbExIAeMgdBnGB+VacvMrkw3JfF/iq80NbaS009b6DHyStCf3bnr8vDDgHk1EI6jcrSGeH9WvnDS6tbtCz4kjiceWcY7IDnnIJ3YJ70VI3Zrz3Rqyah9uz5drGsMbED5OOvQn+nNJLlIHyQwGJnZk89fmEXzEsccAnsOvT+lF7sHHqNsLlriOSWeFYlQ/M3OffkkdvUUm7Dewomb7HNLBJsQqArOvQk5DY6c9M9eanmFsjPhcW1y9xPId8+GOAFL/7WeDx/WtH7yLWol9qzpcNa265iZgqlRgMDx07/AICnFWQnK2hdnndrRjeyeY02DtCnPrx9Nuec/wCGV9QRUkXziF2fO5XEhypVx/Dnrn39xT3E17xBLq0GmxB7kbUQZAYHk/3ccf5+lbRg5bEzkkjw3W21X4t/ECXSrUSQaZMcXE8I3KoHO5OuSOB6Yz6161oU6d+p58W5SPVvEsGh/CTQYovsMUHnWoRJ2HLMqhCz9cvwPpgDPFcNOU8TKzNKjVJHy8fH/wDwtnxnF4WtLpHvb27+z28Uin+ElvmODuJwpPoVHrXvuEcPT1ONP2zPprS7cfDfRIfDjwokxYebLGqopb2x69PU49s14MpSmz0qcVEnGr20MXmyXZBwDsDZKkEHqOOOnGPqDSVGb2LlKJzuvfEPQ4xIZCkzocqUCk5HbHIzz+p6dR1U8JOT1MnVjE5e9+MkMTM9rZ7epB7Dua9COAuc8sWlscze/FPVb0yGIrCvQ5GeD35479B6muqGDjE5JYtnOX2v3+oqzzzySZb7pPGee3T1611Roxics68pMzHuHK7Vcbz97cSSB+fNbqKRhzN7lL7MRKS8rS+i4Cjn2/CtGZWuXIZAWCnPB5AyeufeoeuxpYjeVrjG5VjUgbUzuwMY+mepzVLzJ0CTqvJAblQepI7DFOT0sTy9RDpUczwTXkKxOfuSy8Pt6HGOe3Q+gxjrWcrWNoonjEolEGlRSXMzkBfmLDkdeveuZTprWbNOWczttH+CPiO+02O61bZp0Eh8sQxcyFsnAYAfdIHUHjPWuCtj1G8YHRTwsr3Z33xA+D/hTxbbWkK2yaLq0SqsWMrCzAqADgg9OM5zz1ry6eNm5M65YONr9TovBngXx38K7y5uYNMsvEOnywFDbWjqphxg8KcA9O3r+NEq06jNoxVOPLNHgniK18A+LPiNd+INW0e8tNRlfMkSxxgoejKCVLLzzwQa7pKr7LRnPCnRU7pn1t4atdA1v4fQR6NYJFptsnlRru/eLg5PPrnnmvm53Um2em0RyeFLLwsk+r3KPf2scKyrbSSLk4xzjj1z/wDXranO7sYy0Pkn4k/G3VNO1110ez8yCQkxYQkrjIPGQActjOM4r6vDYSLhc8yrilTlYt/BL4q+I/iF4706C8kW30ozfvZuc8kYGGznJI456+vFcGLoxgnY7KGJ5tj6K+KfgjX9YtUW0u47OO0DYZScCP0HXB6HgdjXkUKnIzpqXepx/hz4Zadp2oR63DNeXOswZZ57pt6xsVGcJtwQCWIPbgYroqV76ImEG3dnf2elx6nApvFa+hRVlW7c5KNkj5cn3HGccEex4ea7OlqxhyTXd+6ToypBHIQwdDgr3zx9RW6diHK5r21rBKVS2QIUQqxydrBmORnPZj6+npWLlZmiXMh+qQxc+aAq5AQsNwDYzhgOp498Z696pSuZ8thlhqdtJOUWE74pcyMx3Bu+Aeo4/p2PMSTuVexVllk8O65He/ZP7W0GQZkgmkUvEDnJGRtYLj8sjnrV3aJauUdTisPDN3qOpWdtNcaBdqkps7PMrWU3AO2NRkKynnbxkE9wa0tdAuxDqTWdlp0N1ZXK3Fi5DMsuRJA/U7kb5hjueew7DFqVtBND0NxfWT3MT+QzbfkJ5XJ6Dn1zj8apOzF0Myy8OSyieS8uA0YZW8xXGMEZ2nBxng9fUVpOemhmo3Z01nY6SBJG1sAJOCrDAVuoOO2cnPbI965HOSLUBJIxa7RARG7EKpID4znue3Q+xA59XGTepSi1sTeQfNSXeXQLlmc/PyRyOOeR04PJ7YqLtmiTK012tvP85Zoyxcyx/NleABjPXB9PXk8Vok7aEtWKjeILe0l2EGNAxKygZ5HI57//AFqtRnbYhtdTN1PxisUflQODv6yAkk98fTj+daKk+opzizKjubrVnby3EhUkpg9Mjg8Yx1zx3/Gr0giObn0RY1fw7c6a9lHGonedPMkVHCiE91Yk88cn6D0ojWQnCUdSpc6DKqz/AL0iRsxxtk4I68cZA96v25DpE9vp8hlSBHE0e4KdyYZR/EcgYP8Ajik6qYKNieOG5a4Vlnid2UOoU7SQSRyew6ckHvk4qXM1cdDRitHF86B2EafJIZeApPJwR6Z9BjrWcplqN0dDHpbWcZSaMOkvQtMud27kLg5PzY/Ud653qWtC/oNj/bVrPdGSO1tImIbzjtY9QV9hnPX34rBzd7DauZ7AS+bE0kRlDbUCEkNheMNx6dvz550i2CRlTQX74gjBNpHFgyR/uyzHJC8c54z17c5rZSViLFi3iaGykl8xbWNHzGqkGRDgAHPTqefXHrWbdmCVzN1vwXJe+fHFeLau86na0DNLFgH7jhhtG3oMYx+lSmrWGlZnX+Exd6HpZtrfXLy/ZGy7Tsvypz8qjHAGc++M81wu9zospK5DqBurqFY3nmmcne0jEMEOPft1P1zW0WZtWKltqPmBopNrNChDoSQx2typDdcgA55zn8a1uTuJcRTW+SG3oqElRglAf4s4zgcHHPftTuDjpcoXrSzAtGYncqWZi3yliOOR07egHtWsXYhtlO20h3SRpZCII4AM7vmQd1/mOetW6mmhFm9zVXQLdXWQO8mFRi8ZIIJBw31wM5H/ANas/bNoagaEum2cC7xKjkWqFhhcnAGM4A6kYJ68kVgpuTLUDOntbqe2ubq3id1hjabEac7f4hz1+h56GuhytZMSha7Ry95MJNGGqxyBYboBo0KlQR/tA+mTiuqk4zdkZVXLl1OL1bXJXt51iTOyM7gQMqpPUAHPQ4P05r1oQstTz5TsjJSyk1Ah3UR+Wm5RnoMf7WQRnH657VrzxiZcrkzVj8JwQRCRpCJkT5wwznHoO2cDGM81jOvZ6Fqh1G6nBa2coKSIYm4JHQ8HjB4Ix2/IirpzdQbp8pyV1qcvzoiZBHUEgk5Pv/8AW49674JI4ZVGipBFPOHkjY7w4B+XBU5C88cduvqfWtbq+pnq9WXbeCNGjEjEO+GKg8rx+fX8OlTKXYaV2ap0gIMIAyldoZXHGc/r1/8Ar8Y5pTtudHs7m5oXgq61dR5ETysBwRlirjqcdfb86454tQNYULlybw1NC0kShjIJCkiSggx4IyOnX+Yz1xShiFURp7KzNi0tJHtonGPmGWj3DPVsDg5PA5PauWc7G8YWRqR2Et6Y28tsAKV3oxAPAPbnrgj3rmdWxvGLZrJpS2+XlgNwsh6kbcgdBnoenf8A+vUSqXLVPuTSWlrHFL5McgEhCuI846c5XOOh7VkpGnIrGZ/Zi6jHiCcuMZUOu7PHA+laqokQ4PoV00SY5jm/ehCod1O189uvXIz6GqVREKLRfttOVVV3XYEOSzBcgZzkke2BmplUHyFm6W1EUa2pSKBcA7nDFX5HX344+lJO42rIx7i6ka3lVBFIowfLxg5HBHtxk9uprobsJ6nI+M55rXSfNs3L3SgMYT3z6dieoxyea9CglN2Zx1XynMad8bluNStbG90uKOfBjkEw25YD2HXmta+GcdaZlSqwb946OXxLZXNpEv8AZ6I45ypBC++a5KSqp6m0/ZuOg7Q4o72Yy4CKjZxkAZ7DFdM37pjDXRHoWmaDHNChIVGdRkFhkcccjua8mpXcXY7IU7lp/DzWEj7o2iYvsDRn5VGevvxwciojVb3NnSsMDrawlpXkhJbar4JKc5BzjkdenbHFJ6saViy1/wDYFDJdRqMZCo3B7Dg8c5/wpuDloi00tSleeLVLeXbKl3KW8tI4mxIxPbHfjtjnsa0jh5bg6sUcXqvjBTeSI9uPNH3lJ7+/+RXbDDO1zknXuc/rE8s1u9xbxSMyckDleBkDNejSVtGebVfOtCbw18V9Eud+j6rpoW9bhJXwAfTr0+tc2JoyUrxNcNOKXLIqa9exW0kixlo8ggLx0+ua6KKlJJSFU5Vsc7YJLqF2MK0q5wQuAR+FdNT92jl3Z6b4X8JabqkGWikSYdcuOee2K8KviXE7qeHTN7VPCS6RaO9tIQCOE3Y59xXLDEOTO72KgjyzXoY752t72DzgxLBPfpkEdOtfQ4ebtc8ivG7OXl8Manof+k6XMZ7YMD5G4ZC9+e//ANaumbjV+I5YudN6Hpvwq8fR3NzAEu2t5YW/eQSyDL4/ug4H4Zr5nG4Pm+E9vDYhvSR9KeGtasNetSYx5vzeX8wyc4/Lv26V80+am7M9KdpK6KHiX4dWE8cl3btJDNjO1Oh/Cu6liLIwSex5drlhPBK8cO7eVzsIPIHbI9sjNepSmp6kzhZHnfiJrjMymJoppRl9hYF/cHv3r06fK3ZnBOTgc5A+oxlZ4rhguQqrIWAP9O1dcqcZHP7WVy83jAeUyX1i+ccuCH5745z+lR7Gz0K9oupz8mm6N4q1KO5iujHdD5VdJCki+x9R9RSlzonmTPQ/B3w38TWc/wBs07U/PdPuxTKG3H0LDHv2rw8RVg9EdNFu56FY/EjxL4MnWPX/AAvcanbNwJtNO8pxnlDg/iCa8edJNc1z03O8bM7Ky8ZeC/HcaQi7jsNQkABsb6Nra4Q9sxtg/jURvB6Epo5jxf8ADEDMljdhVyQTnIJrvp4mUfiNHTU0eW+Ifh1rNqrFglynJBTIz6cCvYpYuFtTzqlCcHdHFy6bc2M5imtwsijlAMMfzH9a9BVoPZnE6VtWNaQxL5bZaNxtw3Ofy+vvWqbZNkiWJFUiZbZvl4LAhuPxqJNgkrnW+G7iwnljzP5UwxgONvftXm1bs7aaSZ6TplpDKvF0q4x8qnnFePUbTPQhFNmyNNYQSRRbnBI5Y/MPoO3/ANauXnd9TpsUTpt/5RCliF53Hqfqe9aKUeoNGeLWSPbvIR+gGMk1qpxZDuMC3UDkByF7/LnH/wBar0sQ2zS0++uPPRWeEPyd5+XH4ispJMFJ3ODtGZVyQwXpg+vPfp1xzX0cnZHk7Drq3AuI2c7VyM7XA4yeM/nzz2pKTsHLqLf6fb2qCZXFxhc5RA3IHIBJ5PHXimqjvYmatqZcGptc3DRiARuRkAMZHx+g5wPX+VXKy1YRtJm4uhag0kTspgilXLIzZcjtzjIJPbGAKw9sipRb2OfvtC1DQorpBqLJLJ0LRhlGTjCsxGeetaqalsYKLW5m6nParaQ3WreVcTIoWdpJSpk542xrgEc+vaujRoCfw7ff2sohs7SeKzAwLi8QQRHqcKgAMh/EDn8+apJI2jFPY9A8J6NqOuYWCzCxRvta4uk2wLjPIQYMjH3wB/ePfzZ1EmdcIXR6ZZ+E0fZNdIJJQdpztGRjjKgAADngdK45VX0Zqqa6m9baLDbMJHjOM/KiYAGOM4HXp1rnlN33NeXlXuk1wtpaCSaUlIQOeoUHpz9fek25CjqtSvpuuafdXJtbOWJwo3Ext8g9eRx/WoaaNFtoTfbFd33Nt5+8c4/A1D1QkyvJOszrM5kkXJAGBlevvkUKTSLM3U4F1C2ngErRo3DIhIB9j0J/MURk0SJpmiJa6csUTnaoOMAAR9z8ox/+v161TmxvYjbUrXSlwtyox95x91c9MsTgE80K7KvaJHBftqDMyKRGTkO+RuPt3PPA+lD5VuJXtcsx2+4TpPIxUnKs2Rk+/wCnrWb8i9GVhBCs42xPvK7Q3pnHTPTHHtQnpqL4dSczG7jg8lUeOQ4k8xiAcnHORz+FF1HYduc5jX/EMmg3kimEojc4dwsf4cksf9kLnP51vC0tiFJdTY0u9tpLdpLeNLeeYZnfkEnpzxkcY6noe1Zyi76lNdinJoFrqMfmvbxPjhoJSRGB6bQCpGT6H601NrQiKaepox2n2dkEcccZQbAFj2njHy8dOtTzNMrlT1GxWiRGRwhAZwzAfe69Oeo/Op5m2HKMjQGMplRdghljQjaD65z702xWsU3eQn5sSFiSGUYx06d/17D1pppBqy9asqxSPGVBIJYvj+p9gfTis3qzRrSxTl1URRrGqNuYEFTgbT6k8Ade39KqwraEU0McdoBjZuYEqhIB9iSBkfhVoV7DLORWuEheRYJVO3D4GOcZz3HFO9nqCSauPmlnt0nhkmIVwSGPRlz7ZIBIz07c460lZu7DY5rXvEcmmaePMheJF5QoccZ5wRwOo79PwFdMIxb0MJSs9Tk9bj1nxzqcNtb3P2TSXhLNcqwBXHHA544HUDP6V1u1NXRlZzeh22l63pfgqxjsbJ1ijtx8xDAszdyT36npwK5+SdR3RvFQpq73PH/j148m8YwR2VnMssByhVnJ8vtleMZOSSfbrXs4Og4atHkYmqpM838GpB4T1Kz1aKMSapbESxyliAjZ49c49BXfVoqq9TnozVN6nWat8SNY1KSTzLliXO5mbLkn8ee/rUxw0Y9DWWIfQwNR8Q3d2rm6vHPf5m46+ldKpxjqkczryZli/E1wVjPmsBjeOQM+/QcCtkl2M3KTJFLsoBYAg42DnNNMz16D2PlMFVgGU8upoY2IiYA3Aklcge/r/n1qbolCBXhf5cgkdh/h7e1VZBJsb5SJG2BhgMqWPTp/Kk5JFRVzStNAv72a3hgtZLgy/JEQhIB5JHf0B9+1c8sRCHU0jTlJ2Os0b4LX+q3cR1OcQhceaqqGfnv1+X9exwOa82rjrfCbwwsm9jtrP4M6NpNobZVl1C4BOJy2AMfw7c49x/TtxvHTZ3LCKxZtP2f7CfXpJ9VvLm6RtojtBHtwcBlyQSMckYz261hUzCVrIuOESOg8QW2h/CC3S6+xW9tMWKgrEMtn+6cZz83bjr7ms4OeJW50qEKe51PgbWNN8ZWZksNZECkDEDFS27ng+uO3GK46lOVKVjptePNFEvj7wJqHifQZ7a/gW4u4VDWl1Edm1+OjDkA4xzx7UUZcsveOSckttzyHSNH+MGgaskFndW0lvJIFMJuFaRE7EgYzyQM44roqOMleLOmFeTjyyjodF41PgjUNX06TxToEmnagMG4vIW+SZ8YYZAwwzknOOea0hVqclkzleHhKXNex6HplnJb25n0jVLW70tkysZjEiAY4B5yPTvXBV0fvHSlpY4n4gfG//hG7t9I1e2e0mdAkTrGfLmVumM8HucZ6duK7sPSuuZGcnG1jynUf2V9S8WG51bTPF+kXNxP89rZRbhuBGduSc8DPHt1Hb145l7FcrR5FXBOTuz1D4Kfs9WXw/wBTurjVZI9RvYpA0d2G/cHGCh2nHzA8AdAR1PbyMTjZV9EdtGgqSudLq99qEWo3MsMOYZGKB3BIBIIKlecD8K5qfKlrudbk27Bas1lbnz23ztgFPM4bnjA7df0PHalZWNL22L4vpEg+yocRDqpGFZSTyexwefwqLdivUrNGhRoVk2kAYjJwp49Pwb25FUpGbSIf7RaK0eYWi5+ZshMMSDghh6579wc9OaLJlXsV5rzz4t1zG7b1VQJFydpGducdsH3zmrikhOVyC3lh8ry5H2OVYR7icPg5x+o/Ptxltu+hOlie0U6fuCYdC27BOQ3r17EZH9OMUOQ0mVrjTIvDuoS6raXdxBdxLvtdPwPIGAc54J5yOOgPf1unJMlpi+GrTVvFeoXt94k0SB5m2pHe6VIkxbGcFwNrEYwACvfjpU1HZ3Q7q2glxFc3CKRF5UUU/lhkGzcOCQemP/rn0oU7asLMy5RHZeZsMiTAENHuyThux+n+eK2Ur7EN9gjv/sUVv9naWaaXlkkPQknGCOvXH19KbSZSbGt4gaWQHP7oHDkDKnHGc+uOxx36ZpxihObRl6l4ukh2MLo7II/myPvZbgDHbAP5flSpq+pPtWVxqU+qW7vCWKqFAc4B3FsDj1/w9qtqMFoRzNmzrHgxnsPPj1shhkmO4BQjPTJAPGR1x65xmlTxFnZilCTVzzjwzrTeFrmWPxZ4cvmtlkYrNZ4ZFAODuADYXuDwOvaumrUTiRTir+8ey6Drnwz8Q20MdhrbaZdBASJmCtk8YIPfJB7ZwOteVNtLU6VBrWJY8R6W2iy27vtvIJMRfbYhkDcDgEcnHXJHqKwhK7Nrt7mJdXVnZSrbSFZUkBzHIoIB9evHJyQcVulfYzTLNvBZpIUkhP2THnJhT94DJQkZzye46fhQ1ItQvsWJfs8jeTHdeYc7Yp8hiNw+Yk9QOAORgVN2gklshLKwe0EMUbqyFVVphIDswc4A4JyWz6dealyuw2Kuo6Da65e3Mt9PKktqxEawTtwByMAYHqR9B0obshpXOgtQLqyNpLcMsQ3SDcTuZxj73Xnp+LCsbu9y7aETaelxzJvjY/cZTkgDluc88E8e4qud7AkCIZrWSFZPLuJD5WXBxgnk5HQ8c9+aabW5DRTtNPwsUMaNDwsYVWyCSTxzwWyOfYVbkktSEmi7OWCRjf8AK52714Yjbnpjk8f0xUI1toSQi6gZNjKYGKoHDEHrn26gfyzns2kSrrQkd5rpjAoQTRtmL5eSCOvPTvn8fXFLQory+bcMzKCJCCFeXbwM4XdkddvynnuapO+xLsiAS2pePy180OMrCzBXx6j825HOfpT1C4+5tDPNeXFpMTcKxCq7/wCqO7PHAJIwT3J7ZouQ27kkTTxRecikuiHKbjkNvHT1GCT0yaJS00KSvqSXcFwYh9lkiYO+Xf8A1ZAIGM5HXJwe304xUHpqJ+RgDxFNF5gvLaSHBcP5mDtAXDKSpIwADg9Dn14rdQjuieZpHk3jHxT4z8MeIJb7w5cTtbTyb3tRtdBwSflJGBwSCM/nXqRoQqR1ON1nB6m1efENPiJ4dg+3WLaffRkeYvlFAWDckexOev5dzjSw/sZ3exU66qRsUNO0BkWWTIyu0hB1b6EdeATxn/DtnVRxxp3ZuLNHBbER7BG6lhJwWB4C9Pz/AA57Vy3uzpUUkc7qPiC7tAVYg9UBiBYAZ+Vunf8AHpXXCEZbnPKo4uxz9zdzXIlyMlioIPOcnpn8cZrrUYw2MZVG9h1npjfOZYDydy84BHJ/r/PJ9VKrbYiMebdGtlYlaNIWBRvLRmxu3NxnOOcZHboKz5pSNeVbMx50t79lhLMYSWjAQgNG3ToeQOnBH610QbS1OaS1904vXtT17wbqj2t3M89ujHa33UYdsE9Dx065JxmtrQrIjmlF2Z6r8KvitHZw2reYLi7mYSSR/wCrRVyCPm4APTr6dORXzeOpWdke1hpJ7n1GPDugePtPhvjGvnOo/f20mGyOoJHX0wa8WnWlTfKazjZ3POfFvhm68HOktwZbrTVYjzwh3KT3wM5Ax16+1elCTnuONmi7p93YX9nFLaypOpCkgDBJU5xgjvg8E59uKwqJo1jZaDjEJUW4SORFDsjuhIIJwQwPPPA/LtRHVFWKz3b3FvbzzpJFcHLNvT0PByOQCAfzo2ZHKUmuGs53ZFYpGzqhBZsEMDgnAP5j09a05UxczTsbOn31tqhYNPGJHGQ+3cSeufp/9esJJo03NU2StCQE+Zm2uoXaoHTI5yMZFc/OzTlRlajpLWFsbiBmngbKtGCrd+v4V005mbjc4zUrNbSIyF0aJmLsG4JPQn2II/WvQi7nLNNHI39+SqsVZVU7QpXIC9j+lehT0OaTT3OdvNEF3MLgW8RmCjLgYbrzzj2/WuuNZwZxToxesS7onh8+cnnMwG7dnOMZ6A5H+RWc69+gQpW3Z2+l6BmNXVUZVPzALsPGecjr+VefUrM7adOx0+mRSQQJC9u2zIK5AZcDn+vtXDNqSudkbo6FJbS6hjkcMwwN2z5Du4zkA4PfnjpXNrc1T5hLiTTYImjlu2hV/kKTqGUtjIIOO2f0qryb0K5Tz/WQ5WaCCSF4jhdiEDcPXHQ16VJtWuctVdjm28K6ld+S8Uqo0rBliLFce2OnbNemqsUjzpRkJfeA9asppJLqzd8ji4T5oyPfHK/XpUvFwXupgqU3rYpQPJYLI3mSGNeqyN909CcjjrXRGd0miLW0OT14WF5dm4u7eG4fkCcoN2ccc/Su2LctzkqxtqjkdYF1pEgxI725I272zj05/rXoxhB6o4Zzmh9nc3Rj8+GYmTjAWQcHPQrjP8q5a8L7mtGd9z1z4bfEbRILRYdZthb34+UsrFgTnucAivlMZRnfRHv4ScXuzrtT8X213B/orq8TdAv+ea4KcZR3R6cpQa3OS1S0j1W0CpErsD0Iwc49e1evQrNaHkVo32Kei2zxSIpB2rkYkTj8zjn0rtm09UzljdaWLuvfDuz8VQ/araEWWp4LiS3fyizdx6Vz+1S+I6FTf2RPCfj7xL8KIlt9WgvpdOmfEd7KolCcc7ypJ/HiuLEYWFVc0DeFVwdpn034f8aW2uaZDcRyqkcig46npXzVSnKlKzPUgozXMjL8Q6Vb6huubV9jjkuhxn8q0pVnB2NJRujxrxPapPesrySmXJ+V4ww/xr3qNS+p5lWCuc3daGyqvlQJKAMtEH2MPw/z1r0FO7OTkMm4sUnlaIlwiHA3rlsV1Ko0ZSppsE8EQXGow7LZplZgqOi7XB/3hWU8XbQn2T6HoPhO61XwxqUtjYXzvdQgbrW8j2sR7Hv9RXj1oQqo9CmnH4j1nSviTE8Ih1nTmTAH7xVDqfp3+teVKhKHws6bKRY1ew8HeLrZ457W2l8wZLKMN+B7Gs0px3RcafY4Sf4dnwuk0nhnxNdafknbb3TG4hGf9gn+RFafE9TZRlHY42Xx54n8Hzbda0aHUoScC60sncB/tx84/wCAkit40lIiVRr4kTXXjvwd4rZI7p4I53/5ZTJtcn8fxrVRq09QcKUluV7nwPo+pt/oLhGzghGyD+FdEcZKLszlnhotXRRu/hZqenuHtmW7Qt910ww/HPNbfXY9Wc31d7osadoSM5hvbJBIDtZZI8dv5VnKupLQqNOzOgsfCi6aS9iXtUPURMSo47L0rkc09zpSaZZ+36haMiSySSsPWpcYPY6LtGha+JTlo3Z4yOoZuM1zyoLcpTRf+1NcAPFKC2cjGDioUUiua5VufPjWR3dZXOCeOv41aE9NynLdfvQrW2EI6A5FaRimRcx7aySLT3g88TXCnPmY69/lGeOOw5969zm01PNa0OUeG9uL37KYCxjIdHkclSfTPXpk4/yeqMopanLFu+pv6Tp39qLGZ2MmCEcs22OI44yQP5muec0pHUlzIu2WjG0mk8thMY2zmPEa5OBjccsT7Z7VMq6fuiUeQzZtdnm1FLYSorKwykJG5euQBnd7ZI5pKCauRGbbJta1QIoint3D7wTAv+t3Dop5z36VF1HYpa7m94C8Gf25Iuoanoz2ZXIjWaNQ5zx1b5jwM8AYrlqV2tmdSpRkj02x8I2GmMWjsoolONpYZxjp9f8A61cUq0pGipJGy1pHFCoQNGwIIK4+b25BrLm7mnLYYGgtkZwpDZ5ckkn6HPFQ2Mktrwylg2WO3cNpP4fSh6ijsCXKvbOryI6YwWbpz/k1mm0y1G6MSCwtrCTzLOMs24sGLkhSeuMnAH0FXzXFsKfODo1wfmcfLsQkMfr/AF4p6C6DNN1eea8mt2tRBGg4yeX9ycdPYZqJI0jsWZLxFk8omNnOAF3glR9OuMd6lE2uMuJXgcPBIi85DKM9unoPT170y7dChcW8eofJPFgkbcgcjOOnf8q0iS2tiGXXtK0WN7T7QsUoyGWFS7Zxz+P40cjbKTS0M+38Qvq6O+mN5kWQG3Eglec4JzyOCcZ/GiyRbWhs6baTJISvkzRKmWByD69z+mKylYzMebxA8+u/Zba1kjlRdzMNrGVevXGFH4j6GtOVOJSfYnvpYr4u0jiOQALtzuEZ/Qn/AOualPl2JcSisc8Mq+YrFuQuT8xHH0zWt00CvsaaXf2GAzSyBIMgNISVUMc8nsB/hXPJl2K095FHGZg5lZhkJggAf3vftTjq9SJXT0Klvd3l7G0ioVtwQww24kdyOg4/Gq0uUmXFuopAY2HnSMuURSOF29OMEjqaTdmD1GwXB0+QPOmI3Ayo4wPbr1z19wKVwQkmySFyjLtmJ3K5xjByFwMUrsTiyOylZQZEYBuFCyjALY4YkZwPb9aptlKJDrF8s5RDKIGiUgoxIUk9T8pzz0xntTjGTZLSRzd54k0fR43E9wrSMCgLsR+AGR2H4fWuyNGUuhm5xj1OY1L4y6fpm8iVpo16Ow557en/AOuu6nl8p6nO8XCJ51q37SC61KNPsbKa5IPGRldvQjAX+fr0rthgnA5p4mMtinqnjvWLiO3itroWG0cJFGOmO+c4PfjH0rqWEXU5ZYprYwJNR1AmYSXLyySD5pHYknp78dOwrphQhEwliW9CNZd43FhI2OgH1/nW9ktjFy5tRGlZFUqvGRkk8Afh3/GnYzbHEtvG0/N0wMAUtykxJIULF9m9yOc9z6j0o8gHeUQDxsBGQMfpRotx3JY7VpCAiF+gBxnn6d6mUo9wUJPYuxeC9R1OFZhazbQP9ZIdqnv34/KsJYiMdBxoze5tr4Ot7Bo11W8EUqjeLWLLSOuO3fII9O3tzyTxHVHXHDkOl6Gvia7urTRCr3EedktypKOCNwPGAMjAAJ9fWuepi2lc6FhT03wv8EtNgsY59ejZ9QSXzcpKxjAx9zrgjI643c9RnFebLGSmzqp0Irc7BvsbAyQr5a8CPysgBh647dieTXLKc73bOnkgjS0nTHSZ5pZnQvkCN1B3Eg+/P59uvespSZcbLYtKkaSsh+QMB85GcccEe+Rg/jUWctS9ylLqHmXMcysUmUqoYYG7r29Dgc/Xrmqsh3Rn/FLSYPGvgK+0/UdRt7W7377V3GWDdeQOVHX8K6sLzRlscmJXu6Hx7pVtrHhXXXifWrtGSQHNo/yNgkbh7Yxwc9/Y17dSgqkbs4qGIlTdnsfY/wAJ/jE3inSpdNuLmTfHakvcSAhoyBgH26Z6cmvnK9FxdkemuSpqVfid8QdP0iaK8tM3WoQ2xiS4V8GQYwVIx8pPJzW2Gw7b94ylNU9DF0vxJNJ4Hlh1SKOPUzIxhtZ/uyKyj1HXFdU4OE7JaE35okng2XQvClysmj6xeQ6hcQAmwmRGtJHZR8gG4EbS3HP598q9+qNYLSxoaj8K7z4t6FY23ie4m0u1vGc3FpcptmQKRseCTPyHJX5SOhIzzWcKkYLQxqU23oY+veB4f2a9Ogv9PvLjXDIHTFxKyskfGcYPXntjvW0YKs9So1/ZK00dH8Kfiha/Eq1kijt0tri1PmrE+FjZRjnOeCSePfmuWtQ9m7o3VaM1dHcRabdWcDm7i/eu5YSK2CBjgAjjtjn1P1PK20UrHP6jGI53uHhaGKEAbpFJDHAxx9cHHv2q4yurEvuR/wBsW8xYW4+WE8gDhDxtyPxPbv6VpsOOo2c/aLyF7ZCkPkmKQsR5gIOd3P8ALA7c4o0Cw6a5ijWRXLy7M7g6/wAPHQ9Cc5GffnpQnqDRm291cTXCxR8CPaVCkkjvk56qevtnrVXsJRL6mGREym9nIVUXqrY/M/e9P4friWxuJHCZJhEEZQsSnzFxlgwJwP8AaHGfTH0zU3KLunWVyZZbtot0UTqZIyynOM4wevIPIHXj8E3bYSV0Y86QaX4ohvtMkntri5uRbNZAjy/TYy8dMghuuPqc3ZtXYopIwfjKdftNcsovDFw0F05WC4lc5tjgE8nBC4PHPP4mt6fK1ZmU52eg7Xr46rJaTtKJbpYglwyIUywXLbtvVSe7A9c8VcbLQlu9hlncalM/mW6vHcht5UAdR94gdBxk475HpQ5ArkNvoK+ISZt4khlmyWUEDIOS/XPuefU+9JVVEfI2W7bw7Fo8am+8mfdmGOQrjfnnB7HBAPAB5X3yOvcXJY1DbRzW1x5W2z2ldrogYLG2flHb+EYHP3a5pSkaqKsakZivVliDN5V3bt5SuQTgAbZN+ORnB989uRUWa1H9kzoNPMYsY2d2bkM8eMvuIAyOcYOR19eOtbKpzIj2fUx7vwqlnrUtjd6bBdNhnZZ4gxRDk59wD/Ie9WpKbsxNtbBo91PaaewtWmVo5BGVKl4gCRg/KeMHjpxn1AonGMdh83c2LptNvWgtphCt8wBMsTnJJOCGHI4PGcHoc9cVMJJMuVraHJat4j8WeAL5tRm8PSaxoedw8hlkc4XKkhfQY7DpXW4qcbIwvraWxpeG/j38J/iBaWcsUMmh6hJlecxyQMwIOSpwcZPByM44rlnSlFGsNPhZ6re/D6S5062Gnzx3exUXzJcRswxnflQBnJzwMcmuKLaeonOSeqOP1vTrnRZlhuopbaDOxmeQZ288hj1PTJHvnPfqjOLGry2IStzKrRyxlSrHazA4PGBu557HI6E07LoO7Wg9Z50d/IRWjRFcrjkA44wMEAY9/bHSjlQ7sUXjgxXWwSiVdzyxghg397gdDuI/D1pOIC2WrPBLFcF/PiDSsrCPJCgjcH9cHjP09xTcNATLO8kQZR975kji27tx65XJB+Uds9cZz0qNirkbrHO0q7/Juc9ANoJBbgjHbIP4EdOk8yQydIpFuTvZSsacSoWBz94Db09+Cp6jpxS50Ak7O8gM0as0JKgJ8jEdCcjGcn37+vNaRskTa5C0kUEu+RfL8iPzA7x/KiEAf8B69fUn0GGldaC2LdldQzNM0U6JFKmzynbIzz1GM9Tjn1qHBj3HySrHcqVke2ibB8mYgqhP5dB0+tJKyDZmdqOtPBFesssLnG1QVKlh+PbA6irpwbepU2kjiNW8UG32xu8khClThh1PYf3vXOc9fpXpQotnHKokcpdSfbmDb5AY3G5tvG3oc4x6jnnrXak4I45NSLtlokgaYISTyyschinA3k9CevQdvwqHUuEaZflea0uWSR96qCTLtwwZVOCc4xyeo454zRuabGTf6pHaN9nKGJDkBsYHOMc5I9eOtWokOVjLns7i6aMklVIz5ijPXnkdO/UelbqSiZvXU3NP0OO2QKwISQNGrqNy784AHOD349axnW7DjG5qR29uFWORMFRkbBnd6E8jb29653Ns39mkZeqWJa4kjjBVDuVuQV6Egg9Dg5wevT61tCpYmUFYybvwy96I1X93eLlvOkBxjI4OCO/fnFdEa6sc/s3c0vE/hRPE+hML3S9lvtZLqMyOqsuzDbG3fKwGGDA9VrOFdRY3T6s+atQ+GfiPwpqg1G3nu7vSZYlitI7hVnkCjqMrt37iC2dueRycV0Omq2pzyqulsfa/wZ8TeK9K8J6Q66QmoWaqtvMpAtp4ZOMqUYAng5GDn618ziaKpzdj1KEvax1Pa7lR420PdEklsd20+dEVIGOuGHv7VlCbVmXfkdjyifwnf6X4nu2MAiMqCRHtyQrlcn7p+6eOowME9a7FUi1qOGrLOnyXNsUjcCNpMZ81Dxgn5wc4ZTux61zykm9DezLKTT3fnNCLdWb5XhlJCN0JA54PPBB4P50upaRjvqpjkeDyZLacqxKlt43fhwQcd/WuhRdzOS1Miz1QpKjBCuwlTInJYA5Bxn+uODWzpcxlzWZt6V4mjE21pC8Sgp94/KBkcYwT3x16iuedGxrzl2fWoLBWaV7hk2/NJHHvfb1YsuOgGOevvWKpNvQu9y5Z2/hbx1p4trPULeeSZAfK80knvwP896znKdJ3HKKkjmfEPw7Om3KMhPlqcq20qMfnzjrXZSxLlqcjo2M2fwmbaIExjgkl0Y/MODyDkcZA/GupVrslUirDbrBcmN1IVMgg5IzyeePfANVzXJ5UjoNKtoJ4Y4Y3MADh9wXfkDsOehB6c1yTN42tY6HTWmt5MqiM8J3JIPlJH93HfjJ9q5nM1USPU3AcEwqWk+bK43KSRk5HPc1cbyLaSOR1bX5WeSHyt0e75cIWcNg8gZ6V2QgYSnYxPtXmuS0QwRnzE4PJ7j6+1dKgZOaZnasDPptxErS2t0FDxPknDDoQf89a2Ub6GXOou5W+FP7QuqJcTeHvFelvC8AKtPhnKr6kbc/jgcGvHxNCan7p2Qr02je8aSaajvJZyr5MmcsASpz6eg5/GvQwvtFpIwrKFro8q1UoJWEbgRAgqW5BOeD+FfRU27Hj1bXK8ipqcRilQHeCCccZreNXlZyShdHPz+DdSsZN1svnRsOULYOM+p/Cuj20JbnP7KS2Od1/RNRtp4p5UvLWLdgo4IGQenoen/1qiUKVRFKpUprQ2/A2p2mnaiDe6rc3EGNotpsbUOc5BAyCPevHxGD0bid9DFt6SPf/AAvqdpqpSO3eKbflSMYB+px1r5+anSlqe1BwqRN6fwLfPKHePZCRnCMMA/TFbxxCa1Zl7HUr2um6hpMg3F4FX5QoIZT+Yq+eM+o+VoyNXvYpZvs8gYNIGEsO7CvjnIwfTtXVCDS0MpNPRmh4fvDpEcMcTMqx9UYj/I61wV4J7o3pNx1R39hrdxLbsDucAcYIIzjof8ea8mdKzuj0Y1U9Cpcaa+rHe8Zj+h3HPvVwqSghTipGfqfhVbaEiaJbkEcLuIIrpp4nU55UbHF3elG1ui0Ue9ByUxuIXvjHNerCpzo45RszW0HWbPMQlHlN95fMUjJ/x/wrkq05PVGsJRN6+tNP1aSOUySed039WGe4bNcqlKO5u4JgbU2Ef7xXuYyAVBPOPw/OnfqUo2IpxaMFe3nmTBw4ZyRn3GPeloy72My8tprtV+y3phYccndj3xWkOVdCXNnOarpusRMwk8uQnhSik5/UV1QnFM553ZwPiXSo9TKQ6tYqVJPzMOPY7s5B/Ku9ShI4pc6M7T9A1rw3qEN74evpzFG+TZTyAj3Af09iPxrOdCnNBGrOO57ZofxTu7G0hGq6FdqAMySQSK+0fiQT+FeDXwln7jPSpV01qddY/FjwJ4jaK2Emy5mX5Y7uEwsfpurldPEUzovCTNseC28sz2N48KNyI5GyrDtj2rLmf2yZJX0M+78MzyAedbtkfKXR8r/9atlVS2L5bmPe+GkRfLXdFKCfnY55+lbKuhezsUjZapYOvzxzQ59cOtVzxnsZ2aLVv4hvLFXD2sb/AN7cAxx64PSpdPqik+5HLqiXJ3SK+WHULt5/CmoNDc0Yf9mXC36G6c2+ACIgeQSMjGPm6dR7/WvYlNPRHl211KWtalZ2E3kSPb2tw5+UTyKDHxxkDOP/AK/5Wnpdk2Tditf3mrnS1Gn2xvmc5QXQMUQJx8yhjk8n7xAH4U1aWoOThKyN/wCHsL64bb7dfI12/wArzWgAhiI+8sf985OPT2rkqTUXodyjzRPRbLwHb6fqBeNXkBO4/KEDHPBbGM/Tpz0rk9tJmUKaTOh0rw5Y6QWlt7G1gkAxuSJQ2Pc46Vk6jNPZo0HEaLhdsfJ3be/0NY3dzSzRVeURTBkjLSY5Ynp/nFFykilqWqG1UDyppiwO1YkLfic4Hfv+VO1w2di5azwT+VtwXcc8ZA+h6cdKh6FcpFcRPHv2vgE5BBAx/kUlIldjNubo2AR8yOWP3VUkj1//AFnAHtVbjUraCWOqpfJhVxJkjazZA7cn+gyKTjbcejLbAtFhhtcDlCu7K49/UfzrO4NFM3nk3O1Anm7iArYyRjnjOeB6elac1wj2K6p5kqSDbDKDkAABW56YA5qRrRjzHKdV+2Sty2FcIi8845P+JqblFbxhZ3l6FNhdi2gCBGGdrn3LKCTx0FaxlYxcXe5x6/DWw1OZPttxLImw/uuinJ7gnkk9SRnnqK2dWy2Dlk3c6bw/4ds9C055LeFeFCyM7FnA4zjn5c4PCgVySk2zdXSNAXiwpIqMUt343g/MfYc5Hbmps2JpyVjm9RbUJ/E9rcRyiOxgIzLgHauc7cElixz6d+oroW1jOndOxrapvupWvSY3nQncgwgK8YI5xn1yc4rKLVzW9jMTUWlnQozqpAbEeVOR2JA57Vo4vca7mh9u+0xzQ8eW5O6NOjZ79cL14/WsuVg2hqRxPYmNCJ3X5fOmy2VGepxzg460Jai3IWtzNp3lM27GSXb5sHtkHjsMZpatit3Mm31G205PIklMf7wk7mwOvGf73PX68V1ezctkQnZmfrnjKCNQstwsflg9SE3d88nI79PyreGHlLoTKaWpysnxh06FPLaQTA8boUJDY98c/TpXXHBNmLxETDv/AI2XK5W1hYKD/GwU4JzwO3PpXTDArqc08Y1scnqfxD1bUmdnn8rfxhep/E8k5rvp4SMTknipM4zV/E8MMjPcSmaTqVHUHv147V3xowS2OKdaTOS1G91jxHNGltARZFsNIzhI1U8Ekkjd+Ga2Vo7GDk5GzZWOn6TKjWsU08sWSjlWO0nglR0B68jnnr3rN6jjoacTSuBmPyiScqzZz+IyO/rTuktSyYoWBXlhn5hnHb+WfepvfYVh0cKqHQBY+nCjH+elNuwDiVUhc5bPXGO304yalySBK5a/s67kiyLWRV45KHgHp+BrNVoLdl+zn2N7SfAWtak6FbOSFGBImkAC4789O/49qwqYhL4TeFGUtzqR4A0TQ7cSarqKEuu4CIBcH0B6nuDiuCpiZvodsMOup0OjHQmjWDRdLBYgvvnUsD3BwRgegOMdeeK8+Vab3Z1+yhHYu3Nvq+pPNC16I4kU/LaBmfOP4Rx2Ixtzxzxio9rYtpW2K+g/C+HSgmpLLI9zNGpE85L4l7FcdyM5BJAyuByal4hy6CVJ7nR6VpOlWrw3UXm32oM5RnnYSBT2IBAAPoT9AaznO6NoxS6nU28E2rGSOSQxoqjKBs8+4zz6ZHrXG9HdG+5S1fSrK22y2pJigiyYgPmduuQMYJI7e3tVxm5PUw5NSKxtrjVPs91eSMISh3YGM4zzkn0x+X4U5MtehsmxjmH+vEUZUEsRtLL6889KxtK+hbV9Tzrxd8SNP8JI8NokkUqKcyOcMST19Ox6c+/GK9bD0lU+I4qlRQPBdX8YeJPGN9NHp3mXSNktHGxUD+hxz69zXtqlTp6nmutOWljr9N/Z81K7SGTWdYjjmicGWGxKnC56AkYPAPoR/PhxGNjFOKRvSoSlqz6Fs/hpoPg3wsNO0aCSx05oEee+eYvLKQDgMzHL8Y98+pr551JVJ3R6EUoKzPNvFuseF9G0hbCK2i1Zg4Ae6UO0ZAO3g5wMeoxwOlevRjN2Rz1pQ7niHiDxjezSSQ/aBHG2IVC8kgcADPPGe3r9K99U4xhdnB7RvSJ9Vfs8eBrGD4fRa5qsKXN3JmSKafbIYUXoFwcDGM9c/lXzeKmm7HdT5kkYXxlk8S2Fkdct5o7myldmgiRyJlXIwcdM9uvp9KVGFOa1KlOUXsed+CfHfjbxT42spv7PN61jJ+/juFcHGDjdvPAG4nA/vA058tL4WaqUaq95Hvtp4Q8J+KtTvZdOtW0e7hzG76c4iR27nA+U9uo5xzXBOtJ7lKnGGxU1i+8W/DvTptRlvrXWtLgjVUhkGyc98ZxgnAohH2u5SnrZor+Gfid4T+Is5shI1lcXS7WXcFIbnjPbk0OhKm7mskmvdHa74I1fwlE88WoWt7pk8gVwYzGy5ztPBx0OO3UVfMmtTCnN3syHUNQW1+aV1hvE3E2yDDnKkZA6ZA/+v2rGKubvQxRrx1O0eeOEwWs37uRhyrkDrx0ODjkA+nvsoq4nsX9AubS8jQtJ5UpjfeYlwxGOoz9M+/PPalJ2Aigtrq6lmkmcq0Mwkja3yH29ee3OQR+IzilJ8pSs0bhtlkMS2+4s8obK4Ugg/e5x3A/XjtWDmNJ9TP8AEtwnhl91yGjjZlVMcrJ0Aw3scDB9e+aumrq5N0jzT4wXlx8JL+LxLmW7lvZAy2qkbIZvuqFA5DYLY9ea76XLUTTZzc7Uju9Q164/svTXvtPUK8UU0zxg+VbbiCvHYDIyCMfeHFc3LyT0Z0JKW5S0zRUb7XcQTQ3D42y+YNzJyeQD6fN7cnvjLlJtkKKuXbO2M81vHO6wLb/ec53nGfmweo6kYHWpcmiuU07TTXEN3GskHlxqXWVcqVfO4EYOCMH9cjOM1k5XLTImt5765OxmaIA9gV3AHa/HT3/+tQppETVxumxvBbsLiaLMsyo++DHBOeNvXqf/ANZoc7jitCK2R4Z49kxt44QYopIMFMhj8vXrwO/PPtmubSxVtLA17JCp86ZVYyhSdhVt5DAOexGR2PYVMboTl0KviDxe2hxQ2iXE91FewgmdbczIWCkMrHGVOeevBPpWtODvqS2kWfhbHbnU7ue88NrY6Vg+TPI6rKeQASudxBBxkjrj2onoZONzu9Zs/DN7HFOLSMTiQKkiyBdxPP0z0J47D0rDmZUKb6nlvjK6k8O2U7x2Z1HSGbZPZQTYuYhjh4XTB65BH8xXdRu1e4SS2Rk2n7Lngf4iQnxN4fe6SS6y09vLdyrJFLxu/iIU+oK+lXOrKOjRyezUJXNjw58P/HXhNxb6D4j1F7IMyra6nCsyxYI/d5Uqy8ZxnPtxxXKpwkzpVW+jOi0zx94lmWS18aeD5RZxhkk1KxywXkKWaPhwCDnOMY60Sh1Q+ZPqSyaRZzWMcunXq3WlSqfL3khkJ7bu3bkjjFZ3ZrFXRSlZlvJW84RGAqArgYkLKS2egPPPtV3GlcvqCEmjXa0MBWZvMiIIHPOc9cHBA5/lWbbY5KyKGpLH9gW4SKNnlyodH2feIwQ2BgnJB9wRVxb6k2urkkrGWbyZYUmWUecChU5ycjBXqfl9unXmgnUSK9mEigj7SYm3k7stEwHoO/bPHWnZPUpdi7p87Xl/DHFcIJTtxBOSmSQDnJB6Dpz3NTawr62GXF+txfX1q1pNDNEWWRJYVaKZ+Msp435Ug8c9OB0qUmWrIy76VLF4xHMYY3XYfMJCK4AwWzkD0z0Gfz6IJpGb1Zc0+ZpHZJI4EubljJmQghywPzE4IHABzjjGaU00NOxBfa3Ool0+3VYIolETmRsZ4G3DdGAwBwfaqhSbd2TKbWx5tcau2oXUkcS2yGIlHiWTBBGSeMd/X8M166pKMbo4nUbdmaepeAr4aF/aMlxHdQFAwCtkjjqehGOxB4xjpWEa8YOwTpykdJo3wX1BtBg1Gzu4XkuI98kLHhwecA9B254rGpjFewoUZIw7u0n0OC5gMIilRhlF5HQbmBXqN3HHTrnmtIyU9TRrlOfnuc3Uj2wktyn7p4lYAE8DO3IPQdffr0rrila5jfUozxwXzQ5XZhfL37cEDoFBP3u+ME9+lac1kZPV2On0jQ9sIlhPmIrMQCMhzzwBkjj2+nUccU6rOlQVi3c2LWukxtExNu7Kk55JJJAyzdQR3z6d6iM09zSMUiteSXEN4FmTapQneoChhgjqBj5jxyB2ycVsmiJGR8+2WE5LIS21yuzCnbnr8vQ88DmrIexsaRdpeGMxgk7tpDDcQOuQR24rCaaNIWOz0koqyRyRMYxgnei7WzwSSR9R1rglKSN1FM5L4ufDSPxdPa3ujbbXVrbbEIAvlpOwOOQCMcDrjGMe2fSw2JsuVnJXoJ7Gf8Mvija6F9o0XxEsvhK/eT7QRdqzxNJtCghXBYL8o6Ejr0ziniaUamtxUXy6HuXh34lzzQWryvpmrW8hCm4027UyAnuYj0HsDn2ryNab2N5RTN3xNfabqukJOHjkP3kbOGQjrjuCD+NJ+9qaUo8rODkvyylSuATuUYyeO4454xwOeQfWkbvUcZo5lHlKPnJQPCQcuOfzyCPm+lS077jRk30Gn6lKuS8DOibC3f5vlAz0zzx2+hraE5bEuCZl6j4Zt1aaUpJDNF8wkXcrE9CD2OPy610xqsxdPsMstFWzmiklvBJg+WZCRycEgkj1GBgU5VG9kQoNG1BpCuzu25CzlAuPl24+hHf2rH2rizbkdjgo/gE2na3dX9pqV/akyNKoj/1iHrxkEMM81pUqwqKzRgoTTvc9Jvri61Ozggu7h7l9mXkCiMnnB5U/UcenSuaFlsdKvLczIEkhulKv50RwQxHqMc+/Tniuhp2uTezsWTbFBHtdB82Udjg4zn26n37VkpMbSLtsIy0qSjy3RcKc7h0xzj29j0qXJiSQ9NRjij2uqzKq7wQpBz7n+WeKnlbNLHM+KdZ894FSdXbdzsPRj+n+ea76ULGU5WMCWKea5ATaAWI2k4yeOcdMdvxrq2RyN3JF0h7ovCwQMed4yQT3Xp1H5UudDUepaPheaGMXOBIin5gM5+u0/hWcaw/Z3M3VHjs3lAVEY/KwA3DjjHHp+FdEWp9TOUFHY881rxG8UkqRGFkZs7c/kM/n3r1qNDS7OOpVsrGDb28mosCGyrZB2nkDn+uK621BHDdyZ2OheF5mjj/dvIoJZgRz04z/AJFcNWslodMKTbudJZ28OiyKshW3B+YPIvyrjnBOK8/ncnudiprsJqGraff2rWd/b295b9QFAdHBHBx+vI4xVw9otbicKclZnnHjL4f6ZDatc6WlxDKg3CAsHU+3PSvZoVm9JI82rh7axMr4deMz4e1IRXDGOEdA+cBvb071ljMMqkbxRNCrKE7M+vvA3xF0jXbGOF5lLn5TI5XB/Gvha9CrTkfUQnGcTprjRrC6UqkMUpILBWbn6jmsqdSSdi+RHjvxJ+HkF/dtJa+ZZXsYDeZEpzx0+tfQ4XEtNKRxV6aa0PPPDXjMpqTaRrDxidHEcU7KwLn39OnoK9KtQ51zROOFXkfKzrLu5udPMk8BJ2ISGi5AHWvGqU3Hc9Sk1PY5qH443mjalEk8pmjlYRmEoVbI7njjp/8ArrCVFONzSU+V2Z7foGqwarYxzXKxiB13bVlDsfrXnNOnI0jPn0M7X7NJ42FvCGTkZZfmHsK66NXUipDQ8s1bT7uyn86wm2FCW+zyDG76cV79OSmtTzJrlZe0jXHkBEiOhH3lUj2zxn3rmrU7bGkJ3N5HndgEusA9EbjHsK5NFudF2XPJngAeTy3PXupJ+v5VN4lJGZfTusbCWB4os4343Y/LrVxcbkvcwrm/mAYB/OUj0JJ/wrojTW6Icn2Kz2r31pMJSjIOCkkLEEem4fjTWhi9SOwtYGczW8r2jL8rKHLqv0z0/Dir5mZqKOtspb6xgDXFmmqWnAEtuPmx9OhPHrXHVTeqZ0QttY1obH4f+LCllOYTdyEBYpYtkhb2z1PPauCdSrHRnQqab3NL/hStzaFW8M+I9Q0sJ92P7QZUHttfcPyxWCqRb99DkuV6DL69+IXhWBmurSz1+CMcumYJn9yVyv5gVqo05vQFVaexXtvixpV3C39o2c+lzrhXgvo8gH2YcH86mVC3wnQqkXuXY/FlhcKI4by0lQ91XBB/4Fwf1o9jOI3OLJzpttfqSb0KeoAUHB9+o/Gi8ok2TMu+0e4sHaQMGU9WUCto1G9GZyhbYe0kUAkMMawzgYjlkKowU9dpI3Enn07Cu5NLc4am10ZPww0S+vtcvpn0iO3sGLIZShRsZ4O/G5mzjPIA6e5VWqraDpU9OY7e9+FFhrUQhvpZZvmHygbIwPTaM5z7k1zxrOw1T5nc6fSfCWn6JIksUG6RFCKM8KB0AAGAPwrnlUbZ0K60L0jzmTmQKg6QouAB7t/hWV2EE2yYSvNGpQg9iSOlJSNLWMu91a3sjiSVpJH4EcSlz75x/wDWqtxpofcSgwIyOWLDLAYA9sHP8vzotYTIjbxuu24Im/iKlc/nnr1FTzNaCQyPUbSOXykaIMONoOcfU/560mpMtK5FcXwguCJAzQDBB5JPGMDP+FNIl2RTvrmHUImjlO5T8pXOTj37AdemfpVax1QNXRA6yxxosDuGQA+YFBXPHCnP4E+3akp30YkrFfTzfxakXnuC0IXcGkYuwP0AAUfn0pyUVsWtTSmlEkxKS+YW564J68/jUNlJFeaVLhzvy0p4O0cemOSCaYNakr3JtLaIA/uRgEngj34HX6YqNxlJL5JQsWC7jKlWILk8dMdPxp2aBXZNPax6ZEkqymME8xbTnnOThfTOeKlsTbRTcT3csmHysZIy5wRz94Lg4I5wPzpxfcbk2c1Gt/BrsYeIXcBJKlELBCOhZyRwe4A7Vq2rERk72NS8llmtvMNukOWJUIuFVeei8nk4zkj8DSTuVqmPubmW2t0RlPOPnJA456Afl1NUoLoJkR1G3xhpED9mZ+T7HngU7TeiH01Mu88WWFkd5uwhQElGIA78c4+mc5raFCpIzc4o5TVvi7Y2UpEMwMnQ7AWx/IZPfmuyGCk9zCWIUWclrPxt1CeIx2aeTnClpT1/AY5/Ou2ngfe2OarjE1ocjf8AjPU9RbMl47dPuDb39RXoQw0YbnDLEy6GFNdTTSFnYybuWZif1PeuxU4bpHLKrORE0m18scjoWzwP8appCTY+OflvmyMchT0PX8eePx60rEtmRrE80e6RpxaRAk7gCzH6f/rrRGSd2QeHbbTLgBrYfanT5mlmG5j7jOADWblrY25NDcljKlQX3v6nrVJkWsC22ZOBksv3QOSe/wBaLxSuNK5o2mk3N4UENu7k4G3GMew+n5f05pV4J6m0abex01j8LtcunVZLUxF/mDNwMZx/j19K5qmOhFWRccPKTO10z4JQKkM97dNMo4aNPr244H5/hXmzx7b0O6OD01NOx8JaHBIttDp3mOCAZpD74ORg4HGfXjp6c08XNnTDDRRvaxp0mkLblrJHKbULRoCoUkDPsOefX061zxqym9zR00cX4gXWbi/e3bW7Owt1fbCsPzO3oQCPwwCOBmuxNxV2K1tjodH8AaXZeRPf20t9dHJe6uDuJJ6ZUnOOw4PfJGQRyVKzbN4xutTcZ4YJrYwTpBBaj5reFAEdccgrjjjgkZ6+1YNtgoxNGyitLNZJbaJIhcMWbA5z26+nPvxWTbNFyIFDXymNVDxnIWRPTHTpx19+3HU09UO76bFm1tbe1WCSOKISEgFiPv8AcZx0OSecd/fg5ieVFtrQq0crHyUd1DhzgDH0P16Z/Gp3KRj3er29zrsUMUMsrSNxcYLRhe+eMcHOMnj3qrW1EtzQl1QW9xLaESLO6ZUA8AjG7bgcnP59gc4rHVst2Rkx6d/aYhm1rUBp0MyFUMJ5A4wf0I9PY9a3UZdCLmX4pv8AwXBpUcV9Z22oy2JMCzXQVmA4IDdDzk9+OeOa7KaqR2MJU4S3Oa0+0u/G2pJYeErK1gjhi2vJ/q41jPK5ZRuByR7HnnArb2vs92YulFbHY+D/AA7qXhmeeXUbpdXjlQ/fUEKwPyjA68Z5DdvfFedUqqo9jeDktDob7UbzV9MutPZAVIVliTO3vuTg5IJyOuenrURai7otxUtzntE+HvgGG1kbXNNnju3lfmWVjtLDhQO4APB5P413QxEuhy1aClsfPmv/AAM8R6JqNxdLLFr+mNKWge3wJFiyxTcu7OcdTyPpXqRxLkrM4PYypu56h8LfH+p6Dc2um3Plw6Y4aNo/OAGSNuCOoJPtzz9a8yvQcm5HqUpqW51niLV7fVdfMaQCO9CDfZopaNkzgjH5+g+avPfNTTsdLgpHfLoqadYSFY1ZZV2iNE+YsP73H9fWuV1ZPcn2cVsQ63o9na6KqWsrWd+UMqzx4VtwBILeoI45/LmtabUnZikrK55xq2u+M/iDpAtrGyWG+s5PImaSRVWdefmwTyfukcDOa9KMY0mmQ1zR0PEtR0GHw/41k1HX9RuNOnW5c3EVphUfAXgHGcscnp3rsmnVXu7HNQq+zlaR9ax+JY/FXwqhvBBII2jwkbDL7VOAeM87cN+NeE4uM7M6WrS50ck+Lu4kEKocR5CthvLJAztPYZAP4jntWy0Nm7i3NgZVmjaLdcsiP5mAeQB247AdD+VLm1E46EmnW1uLi5QmO3uIo/N3MhKOMqDtbtkkHj9aJO4W0I9PtzbXDyCRXEs3mIS/3P8AZ4/HB9BRJ3QRVtTUGs4jmdlW3jjUsoiYYY5GGzxxgng9CPeslC5bmnscomvw6n42sdM1Ozme00+Ka5mZOEcL80b55HJYDj34646VCysZqzN+5sR4r02LU9S08XFpeu7JHJEJI1UE7XORwSQACfQGsLumxuMVqZJtG1Ca+Z7sR2c3y8BnCAsMAAkHqACDg4Oa2vpdkcrexFbWV1Z3H2lxFlAEZVkLrcxcliO4Kkgc46/iByutCkrG7YNaG0ukYrcRvKY2VZMbh2HPAYE9fUD2zlLmZaRsaj4a8QSmW/8ADKQJO6jdZai7JtDAcrIASOR93bgc81jdolyUdGW/DWneIvC/hm7j1S40qO487EIiHyhDjALEDnJPb8B1qNWT8RzniDUbIiWGzcXDMTK8pjVcEDng9euexrphTZTdiHSBa3TyI6RRqY0mzsbG8d14749OM/mqicVoNO5e1dbG5s1mULC0IKsFyxxuyeeDxjPGMHpnFKEmDRgXVn9nZVspo2kn+Xy2BGWJOCe+MYJPsTXVBmTRZt72eDT7zKKZWjGxGBCyZJDYbAyBwOAeoxWctWWtB9xqgjEgXZFPMuTErOFyOPTK4Ix05B96SjdD5mQXej6X4huIGvLWbztqmGWG4ZWIOOuCPmBBAzjOPxrSMuVaESintucTreh+M/Dtxq+p+B/E80VxcSZGkaopaNzyMeYM4OMclTzjoOa6FKM17xjzOG6uP8E/HP4z6ZcW0WueELLUo3jRnlguFiKgEqzMrkEZGGAGep/DndOKd0aucKq95WPVtK/aJ+1Kq33hjVLeVsgLDGJgOO+wnHTvim7paGfsqbehfv8AxLomqQm7tII7ee4+8yxmJnbvuBHXjBzn9K5nds6YR5Voc3cSRXVq0iOgaNlLIG43KchT2B5yMVokCe5K08gENvCTvKNHKwPzq+QCDgkZ7g+lOwPWJXSa5gvoSJE2PHmDcSjuoPzA/KBkEZGPU8epYhPQ1LWTZa7orY2qqDsV3GMk9PoTzgVnI0SGSxiUOCCEMWGVDuR2yMdeg9Oe3ShTsrDW5TuVlUTT7G2RyFUCAlJeBnAxkH0bI6cCtL3MbajtRnht2YqX2pGRtI3E8BiucDnvu7jOKpNsvY5fUvENvGEjMmYnYp869GGc4JPp04FdcYOxhKdjATXFVpVjk8o+X+7KM3PsD1HQjn355rr9loYOqVbXVTJe7YcBHb5gGO5QTn1wfTIJ5NU4cqBVLmbq3hfS/Et00lxBc2d0oBNxbPsOcjd0BGcHuOf1rX2numEo3kdN4P0ttJ0eLSrrUbuQHCSJM5GFJHOF9T05xyetedOEHqdcZStY2b3WfEegCG3h1G5bSETy44rZ1DIRjG0lTuGOce+MisPYQlqa+0aKuva3dy3j3EMi3Egy7M82AwJ4B4+gOR/SumMOVGUpJmE0kNzrMcgt5LVDiMKjfJuOMcdfoOn1612J2ic8ty/aaI7yrC64YqXMWzIfn5m55XGARwfrWPtbFciubtha/wBlyQyuZIoiojMpVcjHQsASTg55x0xnpXJKXMdNjRnSXTZ5lECSQlXYxOuMk8kBlJ6cnPI/lUalJFC5Fs6xCGJ4plkwySBdpXtt4x0yCP8A9VaRujOUTPsNPj/ePbh0tyQTGykKP3gDdj3/AEH1NW5tIXKb9v4WXysLCg+zsRtXBZVOOeeRjHbPauaVd7FRpPc24tKn05nlaMAH5ueEZW5PzDPPrxnkVlzqW50KPUo/aJNQvJYZIUndSVMTkqwOO+RnnOOp4I5rRK2qE7PcuvZRXej3C3NolzDIVWSCZFYuAR1DfKR079j7VPtZ7EqnFamHP4J8N3MBgHh/T4SwU+fFHs5xwflGQAeuB2obctw5EXLSSytrm9tHtYxBGQ8VzApKsGGc4ABB7H/9dPlsNWRopLAiQyRTJPCT3cM27GT7dDjrnis2i2TT26zM0sflFnBG7aQ444BOM49yKNhGNqN7KmGeyWWGIKswUh0bdwwIyDkY/OtoWZDZIqW7WyqhmgCpsKMpKgDPUkgDHNS1qOL0LJ0VWhWWOUlXJ35yvH97OPpwaIz5dGLVmRJJcaakimRo5VXbhgOBnjPPb9fWtElJkXki5H4qkCoLgkhCF3j5kJOSGHzEgYA6jvSdDqWpGrFPbXyxz2s8RdnIC4yHGDkDkEHGTWMk4LQuMrkY09EmZ4N8Uu9QgEnBGc5GcY9MVSqPlI5bssm32SOshfyixztVX257c+9QpFcpKIri033CyNPC4G7AztI74xkZ9jxRKfYajbUxrnURHKF3xqqOxC8N+GcAjv0z0rdXsQ2YU+kR3V+JW2OJYgSY05B/MYxmuqM+VamM4ORetPCEtoYZI5CYNgYCRwN30JAGemfbvWUq1yVTLepWZsSty1tIJHPBQ/e56EZIz7Z70oTUjS1kYs3iWXQQw8s7CwDiRSvuK1jTUmCmkcn4i8VW94S6FPmUnaW5P09a9GnQ5VoYVJxkjzwwR6nc5JL55APcEnj8P6V68JuMdTyKkbvQ7Dw34VgmkjkCDIG0qx7DgAn8q4atfU0pUj0HS9IaxtYY4JBcrGdxEuRn2JGOfwrx6tRykepCCSKmsXqhds9p5SgFC33xz/e/DHUCtKTuaNJHHavb75gEaFoiuCF4wMdfT1HSvRg3Y4akV9kpQWMkjiETNJGPlCtyPoO4rVTaRzPmaszn/F/wxv72KXU7K3DeUCW427xzxj1r0KOLi/dZyTw890cl4I8fTeF9UhSUtFhwGJbDAe36/lUYzDxqQ5oodCrOm7SPujwhr9heaLBPHcNIZEDbsckY+pr8/q0pU5s+mpz9pHQn1i7tIV8y7lHkn5VLRhsE8dznrVwlN7G/Iranz18Zvhjbavbtd6VArXuS4e3XaXH9T+VfV4HE6KMzxsTQvdxPBNG8SXulvNpGp3EsMWcAO5A9CPYV6lbDqtG8UedRxE6MrMZc+HHimkkh1CO5hkTbFFcYcJ3GGHOMf/qry3h+XRnfKq6mp6n8MPHV34bCwzQxy2YwU8s4JHGfxrzq+HUtjSjVs9T3PT/HMfiO0VLG2dWPUuMbfX6140qUqTPVVRSQ7VvA639v5rqHdhlXCndn0ropYvk0ZlKjznlfiDQtR0K5eWMNEnVxnIwB6V71KtCrozz50nTK1l4q8tVhupDFgj5yAcfkf51U8OpO6CNSxfh8Q3m8NDdxzKDjY/Ug85xWEsMkaKrc1JfEjPEySRhVPdW469/b8aw9ikzbmKMmowNLuZF28E7CeP0qnGS2C6NBDYzxIQVAbjdtP5VzPmRVos1Y9G0+dQY7mPeeCoUgrUe0kL2aNPQvCTXV00H2hUgYE+cz4wcHGB3yah1WgUCjJ4VtLt3ttZsYLoJJwzKGI9GHofpSc1I15Gmiwia74TIPhrXXit85+yaiDcRYz6ZDD8GFYulCRbWuo3RP2jNWsbk2Hi7w68SxsE/tKxQz2svP3iBkoP8AeHHv1rKdFrWJMlE9JFx4E8Yqyi60yaRlGVEgDDPscVnGpUgc3JfYp3PwT0WdN9hKR3HzAg/iK1Veb+ISTicvefCjXdJLfYppQjHICS5H5Hv+Fae0i9y1NmZPZ+KdKKrd2hnQcHduX9cH/wBBq1yspVWeqaV4VtbJzIkQknJzJNIA0jexbFS6lwlFWNoxx2abvL3sfQj+vGOtZ3GtrIqyyXNzMBGwiixx5bAsx92IwAfYZ57UgSaJItsEQ546cnJI7cnqazvqakKzrK/7s47lj1H59O9N6gtCSSVQMhgABg88YqYjlqjPeOC83obfzhnKq33fy6HtVXsRFWVyjdXix3HlmMxtnBAXI+gPA7U73LuiJrq5una2t1EJYAq5UvuUe54B6Hr+FCQ2r7HB65Jcy3ccpvEaWNuGuJSY4+eSIl4LfU10xjoZQupF3UPFt5GALeKS8jkwFlYEtuAxjGRz7ZqVFI0unuTWd5d3S5lDQknbiQ7MMM9AOTnNZTdi15GumsTWey2uP3aheCMlmA7gEkkdOfesuVvUZXuRJdX4eCXaucbDtBAzgBjz7deaaktiWuxOqxQb5WYxsOevyj1IzyQP61L1KTsVJtQDeX5DEBfkLyHLg/57D1q4x7ivqWrfz3gaSaZpBn77Hdxn0xgY9etRJWZpYQadDbyCSJvnzznA7e/J6+tVcz1FN3HdyMshARvlkK55HGeSamyexfxFa4vbWwkETzoI3HQLhWGcnICkkDv65/Ko0pPYmVkjhPE/xBOgXkcUKtImd28lUAGepJx74AU/jXfTw8p7o5lWjF6mFr3x9Lg7IQ7JhVaNQgY8dSeTxn+GuuGXOTJqYqPQ4bV/i9qt8u2MJaoWyNxLuB6ZP9AK9GGBUd0cU8b2OeuPGOo3eTLfSbuuFYr/AC/GupYWK6HK8ZJ6GVLqMkzNLM7SOTzk88nj+tbRoqJhKtKRCbpi4OSFUc9h26+lbWsZOb6iLtkdizDJHXuP85qkTa4PP5S/KpZj36Cha7iZitq13eXM1vGQoHB8lfMIPbPah+7qhp30Lkpg0gD7ZM28gN+8O5gfTHQdOlNKU9SXJR0Mu88ZWySeXHhnfgBmwOv69qfurdhZ9DV0/wACa94juJFkimYhd3lRgNjv0H+etcs68I9TSNKT6He6B8J9WkWOO3tVhR8Dc4wWz+RH0/XvXDPHQjoddOjN6M620+Dq217DHc3auekiRg8EEZPauSWPT2OiGEu9TqLP4daRpjoYrdrl3OxRJySecDAxk9RtPp3ya4ZYyUtLm8cKkdDbWdrp1ikMhjwzFsKgTaR/Lpznvz2rllVk9bnYqEYo1CRLbutm2ZGHzQuCCo/hcAknHYk+ormTbZqoJGBquoy6NI0TuNjJ5mUbK478gnHYckepArrjT5lcTlbcoXPxA0fRbNprmQyykEAAjch+g4IPv68+ydNjU0YeoeIPEvjuzEMEFxplo3DXcoZGABABiJGGyuenTk84pRagxOSZs+H/AAbpVldN9ptVlmBWeO7lBDttwDyTkZIySBn5jzyac5uWzM0tTspZIbVROjNdMeARzlcjqO575P8AXnC92bX0M6RZ9RneVY0tDuA8zZweDjgfe46/X8tb6GLRtXVrNLHCPJwofY7KfvDHcY4yMc4rPnSBRuZs002mD9021eMluRt56kHkEH24FafEtDRe6Zt94+h0aaSFLZriTcfKMKMxJPUHnOQc+nGPSrjS7mbqK5PYaRr3iSNdRupPKsiN0MUfzbhjgk5Gw5x047daifLHYvmual/FpemaeZri82XikOkVnwjcZOQRz+HqOKUIykwemp5jrvxol0S8uPsCt5ciYIygAU9QN6scfiOc169LApq7OSeJS0OOsbnxd8X7mW20a1mmtAfLeQHbFGx5UM2OpweTx9K1mqdBWMfaSn8J2vhb9ni9guhL4quxPGVdJLa0lY9uCX+vP49a86tjFa0UawpzWrPSdM8Nr4U0pYdGdLcuS3mNhTKM8BioAHHG4AZ/WvMk+Z3OtIktGnMQnEReFW3yx7tuxvUj075HoM05LsXzLZlr7TZQaq8rrIbufAdZMKyMDjHAwSM56fy4UotK44uLLl54IPi3WbKW9iuFsmj2yRhuG44YnrnIyCPX0ojV5FYxmop3ueX/ABs1K88AwzwaYZEkhj5glGXkReA64HJxnt6/SvZwUVUd5HHWquO2p8ial8RodM1SHU7+5MdlFKs0iI4iyobLqG7cZHtX0UqdNxseXCu+Y9Y/Z18Uan8WfE1pAl3fRiU+Y2p228rB8jbVYvlSG+hPQ8d/mcWoQdj3KVRtXPsdtfstNuChuonSJTk+YreYe4AOcc5+vvXhcnM9DrupGB461COx8LyX0chluoSSZBkNGe2OcHgHIx0NdVGC57GFWVkeAfDz4xx6H8U7a6167D2uDbiFW2hQRwSM84APHtXrYmEVG5nRd4tXPQf2o/CGg67FYa9HI2ms8Zc3aKHEq7cj5ScBuR6cfhSwlVL3TiqUpJ3Nr4c6fP4X+FulW7XLzPNK0hln+TaCMbcHkrgcHjr715+IknUPTpxfJqXoLL+ybqKS6QLE+QCoAHmEjHPTnPQ+nSsWzTYTyZtNF5MqObhJS8asdyOcZGBg9jyB657VO5e460i8+OCdcXcglVTDIcMQ6kdeo6jg+3NO7JsxreTBqMUV2WacTRIVQ7nIJ4Jxwe/5n2pyb5eYGnsjqvGfwzu9WFquhSjTVwscu47uMklh156g56g+1ZwrKxyO6OG8ZfDubRYrqwWG/jtJI8fbYuV+WPgHBwOQ3OP54rupVYvcST3MH4DeJ9R0y48Q6B4glvLnRooIhp888ZUncCxQsOBjIHXBxx3Azqx5noaQbejJr20vbm9/tSwufs0SMpeF/wB4soUAsTjsQM9u9axlFKzHqnoaNgPtNiQrrHIsUgWQMGxuA+UcdOMn6cVlpe6Nd0c7e+Cr2+dvN1+9jU5BRIwVVCc5JAJOODz6V0OpBqxkuZM7TRtR1HQrWSGO+nvkZVEbvNuZscLyB39wea45Qu7mjs9y+tyL/Ti1wZY1hJVivPmZwQeckfdwAfT24ztZmjStocNrtne6oYltZEggR/kCKGwrcOpX3569PYDj0KclY5ZxbZraHHPozW1rl0AR3kTqGVTg8c+pyBz3rGolJmsFZamtNftcwo8SNt3eZKy/fz2JGMf0OV9qw5bFsqyT2n9pyLdJJBBakxxXMMR2liQRnHB54/E+1XewjTsLgp9gju4iqHeGREZkcnO0g4G3ofyNZO7KSI5I7aWJXjgmEybg9zgrvz1zk4JA78ZzT5nETC+8ssIYIF8wuoSRVAPllSMEdCCNxFWtdSVoPWGG7tree3t3E6gjfkyKE/iyM5yMdeo4zkcVEtClqT3MV2kVydPitpZ/J2lZQARIOiBsnA9/pRCWuoSicjcSyaffxzSWKW8VziOfcCqk4ByxPTOD0Ayfc11qzRi20bej6tFexjzZ5LbYXWIueASBgHI5wT161nOJtCV9y7KERVnmvP3ahVPIGSGweehGckdPbNZJ2C1zPu7WZ3mcNHcTxoCzQkqGU8hieCCeehHQ8VvFojUlgv4bnT42MjYSMxxy7Wchcnr3ODkds5PXNQ9wRHGr2LLYCTdGAsbvFI24ttye/U8dup6Gm43Rombljei8vJOZIAycxsSkhUA9MjII5yP8jBxsg8xt9rMdqkSLISJI8uW+UEk9emB0z+vtThBlKx59qvjmG41WXl05Ecu9cr0IBz25zyOOK9KnSZzSqI40XctxOYp5Y2CrujYNgvjGOMDGc+3Su+1kcEpXkXpLWCS1kModnVcshIVgT95lJ6//AFuvrk5NFSirGi+kwzapCltgwg5VJFBkRCMnJHXkHj0NTKroUqfY6WPRjZAzwNsG5X2S4wQT8wPA68c/rXHz3e5tGmbMEEfmi5MG4OMBWBDYAAXAzn9Og/CsJM6FEz9VEDKWUvDEuAY3XIGe/wB3IPzfh9K2pysRJHLlLxy1msRvxE4KL94kHOPmCk8Hd78Y+vUpqRzyVi0jxJFBqdzAUgikSJpYwRHvz9xzggEY7n0NJtbXErdTptOuYbvSreb7TIshkCo+0D/dXkDg5zXHLfc6IpM0nguSFimnVpJH3SrImQh9VzgYzxn+dSmloabMyhYXADwRkBY23HL/ADI24cY46jI5/rWqkiW30KF3pzKA4TGyQGRXYfKnIK565z1649KvmRnqzTTy4rOBrm1wRlGYMFYqFyueeoJPPOfUVnK7LSNz+1hp629wzpHHL+5EskeVYE8DcD14Xr9a5eU3crI1LljLFHJbtCSR8m18ZOeg5xz+FY7FbrQq3WnyXD5LtG0RYxFVBYH+HnHKnPTuM4q1O25m4kkEJjtrc3BRZ8gTEJs6g42sD3OOo/nmlzlxWmpXj02MwwL9pVvLcrnADbd2WwckE428g+9V7Qmwy90hLuG0w6SxcEspzgc4Oc9ievtjjNUpktDPs8X2CP7RbRSIxzK6uS0fHBIPI6D2qnNbDVx2j3kQJZ3dowQwkV23L6/N27DOPXrUSjLcXMnoTyxytMzBzPBIBibgj/gQAx3x9cURbQ2jIngkvJX8mU280YJMiY24wAu7HG3n269a2U7bk2NKyF/alDJPuydqZVQHyOB/n1FYyaZSJrprO+tpBd2yRyKAWZYySvcZ5PA79qItxG43MG/8IIkTyWd0MPkjMp2Mp9/+BH1B6YrqjVezMnB9zIlsZdLh2GYGEfvYZmQ5GBjbuGO56knmteaMkQk4mta6rdraMs6/ardGDrODn5cY69SRn1NZuCexSlY14roalb+SSYi3zJMFGGIHX/aHBGOawcGkb3uR3F3Ja2wC3jltvTYpX68cilTXcTucVqlxcGaRGc+UX+fcuWHuOx4Jr0oWOWbY/R4dV06UyW86zKAAFUchfr3OMdqVTlaMoylc73T9Zha3KXNunlsFYx7MAHqGAzjt/PivOdO7umd0ZKxH4o1tdZ0iKbT54bTULVt0QZPkf2Zeo446j1qqcHFiklY5DW/jlptrDbaX4ltLdNRuAf3trnb26hh1wfWuh06l+aL2M0oP3Wcn4s8H6TLZtfWF4iwsC8YQ8fl/Su3DYuXNaSOWthVa8WcLolkbaYfMrkE7T6nPpng4r3pyTieQk1Kx32jz2lmA9ykxtycb0ZkJJ7DHTB7civIqK7O6Lsbll4hktypa5aRCCwkcgMcA9SBjj6VzygmdsZIs6tqcOqq7F98y/vNxxkjpg8c/jURg0ObTOcutFR87dqoRwBIByT7fyxXXCbRytFf/AIR8xAzBW2DaDuGec47Vr7VbGLTNm1tb+yhlkQR3FqyhhHHIGyp7cf1FYuSTujdJ2PM/HXg2xubqS5dBaRXKqEuFhBSNv9rA4+oxXsUKt1Zs4a9O+qO1+DK3Og2sVlLKzRKAWkjkwSAccKe3PavCx8VzXSOnBuS0bPVrhWtreWGae4mguSdrSg49ACcf1FeVBqLPY1aPJNf1nWPCVxNBHcsbbLBS3zADsPbvXvUIRkro4KraPHvGmnjxXNIxCx3ROdyk4J9eK+mo+7HU8Cu7u6PI9fv7vwRfjT5pAS5JjZm4kHtjv+AqJ8kiIzlFbne+Bfi2bURQXHlwkjbI0qkgfiD+uBXnV6NldI6aVZX1PorwtqNwIrW4sNTtg8/3URCy/hg187XjdtSPZpOy5j03R/iCsJMWsk+bGOMDCAeoPf6V5M8NfWJ6MKnMux0V/Foev2AdJ4p5JBwpccE/ypQlOjqVKMZ6M8j8bfDO2h3yRbp4iPmVCSRz1HvzXuYbG30kefVw1tUcEuhPC32dGmxuARmzuHPTt7j8q9P2sZK557hKLNM6LfWtwbW4WaN1G9Q5YFhj3yD2rndSLNkpMtv4blW1SSNnkyTu3Zxnp07c/wA6Sqo05WVfKubJssHRBgD5sA+v07U/dkZ+8jTsNbaGMFbh2IyNjAH+QrnnRvsbxnbc37LxFOJFTJLPyNpyD+H+e1c7o9zdVEzUWdL23V3uCCegUc/Rj2Fcrg4s15rlmC0snG7fIzqRhlcge2BUSdnsUlzdSvc6NbuWLMXKH7/dTj1quciUDIudMsEXa04kjb5mSdAQfoT/AFqlZkJWI9Gj1bwze/afDWsSWAJG+0l+e3Y+6HAH/AcVLgU3dHoln8YfE9tar9s0KxvZU+99luyhf6Ky8fmfrXO4EKHMXI/2h9Mgnig1fQtSsnk4DJGs6A+h2EnrntWnLpoS4WPRM7TtX5V9cE1zG0loVp3AXDfNnqvXNUrglsVVuduSOM8bmOfy5oNLIimvhEj7gC3TJxSsIpnVowgO7kfw+30/Cnce5H9t80ttlSJCOWfOOnTA4J+nWswa0MxtUZpJYghjdT/EdxA7HAzweOa0WqBWtYhMgv8AaqOHmTIYsCPY8/8A1+lGwWOe14a1KY4bbBty22RJOpAxyERjkdR8zDoDVxfcm7TsZ0HhCSO68ya/nOQMwQKFAODzwTxxj73+NaSnZaCitTodltZxKsa+XKeGbPKjGMZ6nOM81guZlzjYoR36wuzLgNEBggncR1ACj29T2HStPZ3QJ6GnA+/bIseGlGWYDDEdsnqe/wCHpUNuOg7jWjFs4t41jVNuRgAKTjnHH6+9LlW4XJI5FVBJIPMYfK7n29zz3zT5ewaFe7ubNGeQsqFhywc88ep57e9WqbYaGJe+OdO0Z9juhWRRsLMV/IdeOnT36V0RwspEuoo9Tmbr4y2mlGQC5E27IVY8s4zg9RwOnQ10xwLe6M3iI23OW1D46ysj/ZoSrqMs7OFwR9Of1rqjl6OWeKtscdqnxI1PWIztnMMbHDGPK57ck89a9GnhIQRxzxTZzdzq0k0n7xy7HJ3McnpXXGnFdDklVb1IZpyzBizEKM/e4+v1q4w10MXJvczH1YGXZGrSv12oQf61UroIyUiysoAySA2RkA/d/wA8VCuwdugkW4befLjOMu7Be/r1FVZjQ1Z4iCquJj90BBwffB7f4000t2Nq4wySQ/O4W3jXkCRiDjrkf/XxUuUe5Gwn2hpEVILd7mQKZHyCARn0xz3NR7SC6lqLfQ0LPw34k1gXE2m6e8PlkKUlTy+D0xuxuP0zjqazliIx1uUqUr6IvWfwN17xDsbWbuOygLBXL4Y89GAXPc9sdKxlmNlZI0WFcndnpfgj4FeGPCu0y239qXEhyXuUBUc56c/l05x258eri5zeh6dLDqK1PR7S2js4g9siQnO1WwAG56H1/lg1wSlOW7OuNOMehrWMsH7+VxsLAIy4yOnTHQ+2K5pNrc6I2S2Mq/mIcXvlgCPlpWwNqk4yM445PT/9WkErXZnbXQmnuvswd5ZRadGZHHyyKDjcG6D8zgg+lNRU3ZGjajuzh9c+KGmWN5JDHA97cxD/AFijOMfXuOmQPpXYsOoq8jmdXXRk8epeKdRjgjaBbK3kTfvUhwyEdQoIL49SMcDmjlgthOozD0DwZqfiG7kn1vWxqMaS74LUwGKMLkgls7sk4zwBwacp8qshRbkrnpzeFrOUwT3MMZm8tRI3UyY5G5vvNtIGCT/D0rj9tqaclzRnmGlW5tkKKZAMTSdT7ZJ69eP/AK+MovnZdkU7BotQuFnmlRFA3EjoW6N+PXr0NW9FZDVjYWyW3gguIo1a0iGN8eMjPHTuOfw5PasuoO5Qdp9QjuY3tQwifcsqcZAOcj1zycYx1rV6ksVNee1lhWWEyTOwzHHj5sdSCexGT39Dx1Thc0i0R6lol9r9pPJbsIEjkV8bWDgZwcAgcjnjjg+9NPlIlqy5ZaBo76zbXqRRxQQvuuZGYLHIeck9RkHv9KftJPREqmtzkPiZ8WIfDwGn6PFHBpwQrHCuAUGfvficnr/Ou6hg3PVmEqvJueA6x8VZ7iR0MpnmZdixoeeTkcD3r0vZRpI55Yhy0R6T8KvhBceMLe31DX7N7KzBEhSclZGTHI2YJ9D+ODXDXxbgrRLhh/aas9vl0iy8OaFNpvh1G0azgJbzIcqZH7gkc857deea8eVaVR6nZCiqZF4XMmtINivbOZQJFuTjcMY3D1wc/wCPaplJRRtz36Gtp2nSp4ghaRZN8KFCN21HGOHI9+DxzzyBWPNpdDiu4ur+F5fEcUq6Xe/YpreQbCh+9jrkEcjj+fStaVTuZT9z3j5f+IHxU8SeBPGSz3tml/BbSFmlJKkbcgq6EkHjJycjg17XslWhoccMXBSs0dZ4e/bN1K6iRptNMHzYfziid+hyeuP5iuOWClF7HYq2Gn8SNHxj8b9D8f2cLahAbW7spRPDOqbl4IJUjnIP4Z5qoxnS2MalKhUXuk3xC/Yy8F+KfFj+LNZ09bpr2RbmWGNCIXfYCCQAdjbhu3dyTkdSaWJqLc8xYeKlobXwgbw14DvNS0DSNGt/DyRReY1xHHlZs4A/eD+L26nbyPXirJ1PeuevRppKxn/HXUJvDR/te0szdwsoE1wq7tuMDLgY2k46kYrfCxhLSTMak3CVkc94T+NeleIvAM2n+JrWVdJ4j/tDaVAY8od3frjvnpWk4cs/dNko1Y6s2/g/8CPBR1CbxGNUbV549spjZMIvXbvyCSQCfbqfeubEVJt8rMlT5JaGn8ZVXxV4P1V1iLT2LJLFJbsGj4bB46g4A+u0elVhlyvUqt5HU6DPFeaNp8tzH58H2eOU+WNojyqsGTI45B/xrlrSfOdNN+7qU9SlTTShEn2q1kXasDDIbrjHoRnOCO3vWkFdEsrxagpTy7jzRNCgLwyJndyPmUnr26dfbIFTJamqehl+PjrGhK01leiK68stFGsLtKw6lSo9xwff8a6aXL1MJuUehz3w+g8RX8zXXiq3FvYKRKIQjLcO2TtAzyACQT6Yxx3rEOMtIihVvuel2XjHV7l3ZJHtlj3NBbOhMsoK5D+uMHjjB61wRpJamspQY+9vb6+tf30k8jKiyMdp6EDJwQMgEdun41aVtiVKNjl01Cy1m2too72SGGPMhk8ocnPygccjP5H6mt03YIyjbQrHU4tGV5DJHIJJMtaxttwCf8QTz0z25xfI2NJMtyz6dMslskbxAOCI16iPgDaQPmwcHH1rJ3Wg3obqiytpYpIHkkjMSLFdDkEjgjB6EYx/wH3rHYpJMydQsUmt52t5RvTiYSA4LFsemUbOD+J699FO6JnEsyQ3NlaxxiUt+6+bcMFucEHOehGQPc9KrRjvpYxUuliRQdkzAkqXx82ckqc9OoGex71ptsSkal7YXdpeG7jdrhVKhQ7hgWK4BVgMjIPWobbE9COKTZfpOxa1aINF5rZaIR7cgSYBwc57YPGKrluF0FhrESWMs3lQiNZPmEbBlxnJYY5wT2OPvVDi0M2LaW2utNdoLgfaSSi27jcpPIGTnvwc9sdQcZykmivQkuoGt2DSeUzvtRpFYhSdrEj2PIwSB69qmHvbkIz5Jo5VUmP7OylYXZH2knIwfl4HY5Hv34O92tEJ6j4YvskUs1q4Cl9ylSu0dQAeMHORyOc5PY1L13KjoaInia8aS8/0e4EeS8i5jcHkEkA8jjn88YqOXsacxnMY2uYrO4kE9t8qLslLq5PJwQM+pB6E4xmtY3W5m7MzJIYoYYIyWSb5lEzA7XCZzwRgg465znHtnZO+hBZ0HU2uNIls5US3u5GyIQS+UKg7wpG4E4Hr0FZzjYIy3uW10vNsJ4rGW1eCEQsI4mCso4wcDn1AGe/TvmpDumU7qS2y0IxF5YaQxMxHIySCO5y3Bx6cVslcehFqOn291DHMGnjQEIYELZXb0cKTg9Pbr1qr2EyK516SOzn+ZTdKpQTbiHQ78jPHzDB688Gmoc2oc1jn9Q8RfaYjCsbRqE3feGMjJ47d+g/LnNbxokOZxmozK/8ApUcMbbwSRyGOeQSOw9uOw74r06S7nnzbMi2hEzwbXeI7WJ3kk9cZ6Z47/Wt5WRz6nU2unTre3VtdNMSFWWVc5MbZAVuG6epH19zyVJJI6FFs7nT9HnVrcjdOQrK0jRDICqSdrHpjgjJ57V5zqLY64ppE0PiB44XilJ2h1JBySVwSSQfbPtms40+dl81jnB4mLo00cYPks7fKmeFI5K9wQOOvU10qiiPaWZW/tgzTmVmIhjwrfxAYz82V5bk/56Vr7JJEOo7l3WtS17Q7OK48NWCazO8PmT26bC6pjORkjfkE4xz6dsns01uHtLvUi+G/7Unhy/sJvDvi3RU02XLRyxyxiRBg/MGVgDgc8c9K8+rCVN6M1jGNTqeo+HIvCV5fXNja6laPFMVNpHAyg5xk4HT8qzala7NFTtsyHVLSfR5mtfMeazLbIpmQkhAD8pPXg45HFRF9ytjMguIr2ZnlPlSOpWFwN2UbGR0PpnqfwrR+Q00I1vb/AGTybr90jyeUJNpMco/vKw4B5xjg/TAocn0EkjYuNEttQu7W7tHkigij+zm24MbsBtzuBzg56HHX1qVUfUGrFOKG6sNPMMCPsQq4iAfKqhIYjAwSP7p4x34pxknuS9SmZ42l22k0T7l5JBjkTDZKgDqAWJxz17d6UUzTbYu6VriyXEceouLeQjcsrBWikKkZDkDjJ9aiVPsNSL41ESiZXaOXysp+6dRJnru5we2M1n7NlXsie2u4hFtCsi78xSbEZeRzkdR0wQenFQ42FDUjEhspEjCjyI/n2nGAp5PY5GM8fypFWHDFxJ9mCYjkXzUkTDJk9hz6emOp64qtVqTboVLrRTHPbSWwIYMcupwVyOh45/Ed/bjRVm9LGbp8upn6zo040mGfS51jNwcs8D+W9u3oV+6Rng96cZq4Xb6FQtf2IkjnjW8jGxnDou4MMjcu0EDryB1rZ2ktCdbnRW99CMwuUeOJR+8UFgT2JwN3Prj68VyzTia6El/pUFxb27xpJjl8+WfTBA/L1HbipjO242tDFfS7e3ttqXE1u8RZpFWVo9wIGOfXpXRGSZFjQ0gYvJI2lknKjgTbWO0jPPqCAeoole9xWRVtvD4hs5ooQsEILMDC2FDYHboM8UKpYOS5nXem3Wk3STqjbPLBAQcE45OQMH6H0rojJSVjPVHN674luZruSB4ml8olmf8AiC/xNkHqD7c5rrp0otXIdSxkWN88l8kcuHUNgEseR/nFazioxMPaXZ6p4f0+GGKGeJ4bkgAmKYA7hx1+oJH5V5FSbudcIqSJxbWRhkxEIdrFWiH3UOR0B6Aegxio5mbcpzGrwx2cF6yMFfcAhCBkcYzjk8HrXTTbb1M3E8Z+IlhY+KdyXheC6TPlumFI6E+xr3aNrWaPLrXi9Gc3pmnz6OqLDqt3coow0MrDYRz2/OtVRhe6Rz+1nbc6TTxmaNIoW3yHABOQST2HY1UpW0M4q8rnbaFcW92DE8gkbBR1YAkkdxyOg/lXnVZNbHdFJna2XhrT7pY2aJsgY2hynbk/N3wa4PbS6HX7FPW5HH4JtXuJZvMcuwJ8zIBIA6EjGePX/wDUe2a3D2RGPAxuHtwLK4mVY8Osb8swOdwz3/HFP6wJwZopoT6fBI0qXEEakY8xFYFep9x+VQ699ieQq3+lS+S4hCXkhTcuYWU7SegdTitFO5bSSOW12zfyBYzWT+TKoUJI4GCeo3DGfXmvUo1FdanNKNzivBfim10PWX0bVWlW18wrBdYLeWfXjnsORXdiaCqU7o46c+WpY9js9TW9sjb22szSr2GUKY+vB/SvmpU7PU9qM7nF+IdFTUFnRpmuZU5A2f1rto1XDRGNWF0zz268J3NvJ5kSiQL/AAkZZfUf/Wr2o4n3bXPHnRNHw9pcF4WWRFUNlXVgR6jBBqJ1WkmR7JPQ4L4hfsn6mLN7zwhMHy2fscu3aAeu1yRtwccEnilTxqb5ZDlhuVXieV+B/iD4/wDhF4gty9tFd21tcMlxaTYYMMbTtIHBB9PelisP9YhzRQUsRKi7SR9xeC7uL4peFrTWZLdbCWVMsgYHYe4z+HvXyspSwsrM92lNV1dFW/8ACesaPO91YGW4gznYMkL7AHiumM4VY+8OXNHYuWurasSokRw7jnJzg9PwrK0VsCqu2qEl0GZ7jzJIGWRuVO8YznqCBXQqrSsZvV6ouS2N9fTqZ7kSuqhf3g+YgcVHMacplah4akikEimXruIik4NVGYmjHvNPUb0eUq4BRdyjp3FdEZsz5TNPh+OVgRgspwcdPyq/ataGTgatj4fu40/cS9OzNtP04qHUuUoNCvb3Vgy7mIJO07GIz7UKz3KaaH2uuLEDbvePs3bsuo6duevSs5pN6FRbRuWN/HK+zzbduOfMPI/WsJw6o1U9dSybyzkx5yx4yAwAABH+cVEbot2YfYINRcmxwZBwEUZ4/pilzMFHQbJpstoWifG5eCcg4/Hp+pp3KUbIaNFt7tgwKMwP3s8/59qXPYyav1PXRqpkzubZjnA4/rXLsaSV0VbnUCQJA5x0LcHI+nH86Lg1ojPe+d5A6EFjz82cH6/5700hlC81UInmKNwQ/fbiNRnnnv0NPS5MrI5/UPEwtSGVXkibkbcog9MuRz26VqoJiU0jGHxK23EcawtOMDJSMrDGPQ9yfQAZPNV7JFqoi7b+IVu5yY5mfZz5bpsY+pIY7gPwFEoJIrRm9O9vsjvICzSADzFztAHY4HOeepNc7TFewPcQFfOL/u3XkKQQfrwM96FtqJu5WUeYQBLxkkEj5Qv0GOPcg0/QIlC9RQVKSBwOGAPA+noB9BWsb2Iakyg8q2DmVJAeen3mIz0/Edq1jCTVkQ04oIvG+nWEb+dKispIIdwAeO/f8KJYapLobRnFLU5/U/jFp0KMY5xKVBC7F3Hj24Hb1NdcMHJ7owniILY47Wfjbc3GRaRlFOf3kzdOfQcV3wwSOSeKXQ46++ImqXMbk35AHUQkL+Oa6o4aETneIlbQwJPEEmpZZp2yB8zyEnPPJz/SuyNKKRxzrSbM83EWohyrtOo4ILfIKtKxk5SZMJTGhAKoQDwnY9s0WC76kfnCKTY7/M3HJ+n5dKegMa064MiEKoAzheec9+/ShvsTez1FaeN3xGhfAwwORg4/z2pJtD0YMm1DuYgDoM4Uf54pc19wa5di3penzX8gS0geZ2xjy0zn8fw96551lHqbRpuWx22lfAy98RwL9tufsqM/MecA56DBGQORkn9a82rjuXRHXDCyZ1un/CrQvDXm2uwtOv7vdzgjnHzFgepH+FcP1uctTojh7bmjJ4Z0mWG1iudHiF2AUUEA4HYjnHBB568n8ZeJkaqhBbm1baBZ6TbxiK1hTaoINvHtwBwRz257/wD16wdWUmaOlFbFZGs7C8DQRxxxhSJCSFI6YHT0Hp+NayUmikoomivodUk3IowB/ENocZxkEZJGR+YNZSTijSLR1mn2LlbZZ7QqZMRiNB+87ZyOw5P5GuRzaNWk1oZep6Vq0Vrcw/ZpILVJQ5nmXCtjv3xjnse9XF8xgm76lK98dafotrO1hHNcXltgOsQMrH0xxgY9cfhW0aXNLU1m4pbnJ+H08aeNdatLnTbAwaeJFchm2gqDnkjqDyOcdsVrX5KcbEw5t0j1L4uaSgtrR9V0T7RCpBWeDdJtJHKtjGPzxx+NcFCTctDOo09zjPDj+H7iGS8srOHzwfLdriMNkAY249McfgK7qjnbUcacUrnRXsiusJAEMkYCqUPy4x0HHTgdq5LO5pJRLdjFDbteXFrbG5D4Z1jbBLDrgevy0TcjSKijRtfEvmfZmtdOWG3yY2jkLErg5O7co9/X61yNSbNU4mm3jW4ufNt4NOhit4lA3iPeVHQ7uOPw/OtbOK0MnCO5zXjVNNtdPFwI/MVnx9nRdkiZGOxwRnn8a6KOurMZNIzrDVLqzspIQ8kSx5DRnJK56Er6ED/69aOMWy41NCtpN/d6jKYvt4jxky4XgruK5IPQ9OMmnONkrAmmbW2O0gtUUq96kjCOYA4bvgjP/wCvp3rJJsLIzr7x5pmkXZu9Su1gdx8sO8bWPJJHOcHn+XFaewnJXLU4o8/8S+Pdf8W3TQeHIZLmyLKJprddyAMoILkZ28duvIrqowhDVnLKo7uxyF/8KPEM2uXtprFy9hAm1vtDsCWyBlRgsOuQD7jIr0FiYJe6cMqc5vU774YfCPwvoWpeXZ2P9o6kU3Ce/OF8xT1UMflzzgZPfp28uvXnLY6oYfQ9dEVpZamy6tcPbzGFTKgfjtg5GACAcHgdOMV5Eqjv7x3KLitC9qHgmHS4LmceJZHilTa8UkYf5s4DZXGP4c5yDg9M1fNG10ZRcpOw7wlpllag3ep6pHOOqogKgYAyePb+lY8yk9S5wmtjqtS1Hw1pkTrcS7jMnlnaWZiOoAP410pQUTBKozDtNa8PWH2mG0t50lkU75J2Ktg4HUnPpXO0raG6hNrU5X4neC/D3ifRLiG2sbO5vLrb5hun2FwMEFH6hgSOmOtehQxDi0jgq4RvU+NPHnw8uPBOsJbSy/ZIXBkXLCRSedoByMDoDnJBBr6alVjON2ePyzhKx3vwhtPDUxW8uYE1OTzipttpZQV5BJ749Oee46V5ONqKK909vDQvufYFr8RPO0K4a802RJ1X5YT911K5BP8Ad7jmvJhVUtGdMqNnc8E1vVrxLm8j03SIbK2lZLiQTN5RuCGwMbiN3XGM8549a6m4cpcY2PR9V+MGi+Gnt/t1law3jRBGRl6NxlMY6e/6VzUqb5uYcoQlucl8R/Eg8X6JYrNoFpdWV1Olt9iVjburkDD568Z/AAde3Qm4yuYOmlsdZ8L7E/DfwudJa1toLue4IjKN5rS5wMF+NxHrjseK48RUc5aGqirGF8SYdP8AAtrd3KvFNd3QIlhDkIg5JBXpz69eO2a68NFzdmZVHYtfs4+K4/HS39pfbEuLKBIRaKvybAeG+uf8+ixNJRZKm7DfiDo17DrllpWlRR3FjHICz3EhKjngEjJHPHQ9axptKJrFtljXLe0thtvoEtgqZ82O7IGSMEYYZ4/p3qF7zNrHMX3jfWbi4s7zw7OljCrC3S91MgpPtGNykYOSQc8Yye4FXGLQpTWzOysvH/iBp01OPT4tRRB5bH5FkODhscgnkfp2rFxaY+WD0Rcf4j+IbHUYLzVtIih02MNJ9pCqxQcjoDkHP6H60BOnBLQ3dR+I91Np2n31itpJa3JDfvmKNt7de3HWp94zVJGVrWs6VqUFxbaj4TUwTBd8tpIoJJ4PzLg56/rzWilJai9h2OQi0HwjZXUSEalBbZchLpTKN2CACwIbAPPJ6VuqoSotLcSSx0jRNCkjm1KSaWOdXileJk2R53KTnOR2z360vaXGotJXZAxij0sTx6lC/wApOyRigAJ4OcDb168gYz34SvJ7D2GWt7dtEpfNwCgWcwzLMGcD2POPQYOD0zVOHVgpXNTVdbaK6WwulAuNglhBjOSpyMnjpyv5+tZWQ3OK0GPNZ3pWXyYUeKMmR2X5R/DhsZOc/wAQ9e2KqMxKK7lFvJDrHC32aaLELRrJuBkPbBHHPTpg4+tapJhdLqWDq6/a44YlFxhSgTaGdVIxtfoc57c9DzS5Wg90jt47O0tHWGPyLlPlmgbAyrBhgAnDYPpzx+BaTbE2uhBoEdpBEt0VNiigNJD2QdpOnTOO39KqcW0KOhtXGoyM8q3EfnWr/LFJB1ZRwCy+uecdevpWChZGt4lH7THfzRTLPbvPOf30LjZnthW9/wBP1px0QNx6Gtpyvb2ssHkh4El3LBKWzg4G1scn6+oB5qJEo1LKZL0CzlVLd/MePcS29Ap+U88nr19+3bF3TuVZsz5NIKsscscCoxCo1uxTCcZIxwSSM4Pr2q+ZydxOLLkWipHpEEHm+dvmOHDKNuSOgPcjrn+tP2nK7hy6Hn/xE0T4k+F9SGv+HdLfxFYudxt7WZHmhYZzhCRu9Pl+ld8K1OcXfc5dUxNM/bk0Xw3rk/hnxpYvpOu2W2K5TIYCQgY5Bx8wYEYPes1TTVzX2UZ681j27w74q8J/GPRLibTmt7yI8b+N2SvX1Fc7bTsZOLh1POvFmhS+FJDA1v8A6KTkYPB55IPUcH/9XU3Bts2TurnHXs0MpkUFjDJyDIOc8c59cgDoeDXaotGT1MS9tg6oSfusRICMbT3x6fr19q6ItmDTRnzact5GyRqFkcchV+YckhTjjBOMnt71rzOJHLc2bDQba5kidnaITBM5U4iUjB+YZycgHtxn0GcJVWCps6/SrO20qfi5h3OpMTE7g5C9Og47d8dfWuOcpSOmELGr9v8AslikOyESrjcFb5GQnGc9fQfSuezvqdaskctqafJdMEhuEl4VQTjAzz6g9/6+nTBtHNKKM6ye2AjdIwEZDnB+bn1GM5wR+H0rRuRjy3NlLSxEglgBkgZSrgEM0ZOBnsfzzUOpJGqpoP7ESDY0TyJCqMhIXBHo3TBxyCPX1pe0Y/ZouQ2yzQPbyJFd/aDloJgsgZTkMMHvhsYOPxqJSbF7O2xg3/wS8Majdx6hp5vdGvEkeU/2dOVJ6dFbcO3CjHelzt6MpKSOk8PeK/EnhkW2n6/OviHSwNn2sRYli5AHmDg9+SufwpOmmrjUnex0skel3CGS2LvauwkMbALJERg/KeOMc496wcnDQ3STIJdACFokeR0YeaoLADDHBVT2Ppn160e1SE4PoRTWt5pryC1uiGVgyrMVkicd1yBkenOenNXpLUSTW4291NrZftiXKxLBkBoM7lY8YZc84PXHUUco7oZeSf2jDKWg/eqSxe1IkywHz5Xg56HHJHI5oTtoJWb0KkVvG8N1c6X/AKSsKh8RgxkAYzjk55BBH6+utyGtRNT094WkhtoZdw2FUYffDHJdWzjI7jIx6nsKokEkyGK7uLa4eGS2ne2Z/uEnAI6kc5weMnPOTgCqfLIUXJG1ousPc+bAZ2hnC/vYLlCDH09QeOvOOlc8oW2NU7mi+mCBrWQx7JY+dyybc5OQfTqP1rJydrFNdiG8umt5457ecRPb87kYFmJA4ZT1x7UQTaG0yE3cTvMeVRyGhKJlQc8gkKeBg/nT5dBXsV9QtoLyVrm0kjZGTeJI5AFY+47EYHPfPtWkW4kPUy21KWGG3urZ/tSswEkM6ITHkjJ+XqM8Dmt9JbmeptaL4hN1bqiL+5lcjMcgYKw7L64PbqMe9YThbU0UuhsW8kcnn+bbRah5pKlZMI3QA45we/5e1c0ZcrG0cFq8EXhvUoVtzPYZDsn2ksG68LkgjbjGBk846V6MEqsTGTsdXY+I3aOBpYAyXBMbHYvzEDoGH4dq55UWnY3T90ZfeIknCrHtQuAScgZJB4P6VMYtFXjY5fUtEiv5FbJDZyCnLDpznuMV3QqOKOecYtD9P02GIlJraSRo5Ayug6r2PHU59Kt1eYxUEbWk3kNrarD/AGg72pcKrXEYkwc9N3B7dTjHrXNOHNsdEbLY27+8hUTvI3mNyodVyH75I/Lua5Ixlz2NEzy7xJrMRtpYo2OB1YjByO/Havbo07s56k7Hk+t6ibqf5NxB+YBgcfl+GK9+lTSR4labYyxtrmSdRETJwS64wRwPbBp1EktDGLbR6j4Y0+DQrM3lwkM0oQFo3x15yMHp16ivIqSctEd9KnzHsHw/h8GeJ9NnuIILXz1YNKE+8vHp6da8GtXnTlaR1qhbVGj4r8N6FFpZS3tLmJchxNasxwRkjv046VEKyb0N4RfU87WVtOmGx/N+YMpwVY8cqR0I/wA4ruspIG7M2LPxK8B+0RW8qpGM7McYx268f5xWU6RpGaNaPxHZ3ChDJbSRzR5HmMVZSc5HTHasORrYu8WV2axksCpa3gX7qPAWYg/n7VS5kK0TI1az/wCJWojvGkG3BOc9O+O1ddKWupEoK10eC+NLC5skmnlW3uRCRgqdsoUnj6jjrX1uHqKceVnz1eLUuZGz4B8XR+IrEQ3sYa6t22hkAEhXHGe/tXBi6CWqOjDVuZ8p1qRW1wSUmIwoGTLnHvg/lXjp8uh6Mozb8jd07SImVc7Z14JJ6iueU3F3K9ncNT8A2bXRdZFj80Z3Rsd4IPHcfrVxxLejJdFR1KEN/q/h6YwlYruDBX98rDK/gOvNbpq9yfhPEvib8L9Rlu7nXrW2CQTuWkgizkcfex3r6PCYiLXIzyMVSlOTkjnvA/jnUvAN6kaSu1qkm54GYgDnnj8KWJwdOtdoxoYipQdj7O+G3xV8N+PbC3hjuY4L105t5GAY49PWviMXh6tB6I+jpVYzWp2N74ZtLuBm2NkHCleK4oVXbU2srnnPibTrjS4ZwLKS5MZ3ho3IIOewzjFejRkpbjqWS0OYi8TWsygMZbeVcAAxnBxjOeeOn8675Ul0MOddS8NehXaDcBlPLIwIJHtntWTostTiUtQktbk5hVhIATuVuPxzRacCW0Ydwstvt2sXxkkIvOf61umpLUhsnjeXZG6zMzbQ2wE/kc1Ggk2W4dWSEN5sWHxglh8rD8On5fjSa7Fc3c0P7Q06a23GIJuGCpQ8c+9Ze8jROLKqWOnzMwdjFuOdyjGT+FXz3WpDirkz2NzGqrFJvU9PNA5/+t+NK6GtNBYIpbWdhI8sasNjSwtwfY+v0qWxq5bj02OUDbIXQ8nBA/z+lZNlO4640q502dXg5jbOctkfhk07pj9m9zs4dZjec22NjcOgxgkZPOCP85rn5WWmpKwT3ZtAw2kxt1IJZ/TnPQfQU4om6WjMSHxDDYbppJVWHp5kzlVJ9CznnGenHNaON0JNXL1lrMN8JXbcGQEkOdqqBjoCMZ6dOfesuRplySaKC6FpupiWYWP2p93Ms7s3Pou48DOegp3sY+z7Fe6toZIns3t4YbZfm8oyJEOR16gED0xWqk7XI5dbFCN7TTpttvbwx7ARujQHIznAA9+5X8atKUuhd7aFC68XW2nMy3UnlqpOBK2w5652k/rgZ/Kto0JMXOjC1j4w6LppcpcGYov7xoY2f9ema2jhJSZEq8I6NnKSfH62ZWFnZ3UsTHAZlK7uuCSenbH410RwRn9aprqc5efFrUJppLlPKtWPC7vnC+vJ45rujhUlY5HimZN9441XVjia/lMfZVO1QfoPxrojQjFHNLESbMKW+DsSZDIcclj/ADroUI2OeVWbe5TnvpCD8298ggbevr1JrRJGc5My2N3qLsLiHywvPmpLtJ/LnH1rKTtsKOu5IG0rRwY1bczYJjLtJ15xtyajzNG29iTfBdxK0gZ0IyolUEY6dOa1jqRbQvQuCEjRfJAOCQOAAP8APSiQ43aGX8xG1Vt7i5lOVzDGXC56jAzmo54rqJ6PUZ4ftNf1PUGjTT8wgfu7grwwwCMAZ55Ht+Yzz1KqR0QsdXNoNvp3k/amhjZhh9r7tp99vBJ5xz2rD2tnuaumpaosT+ENQsLpIJrcWIYb1edgD14wi5Yc8jIxz6VX1lEqgzqvB/wjt9ZDSXjzzGAkvbxDYu3ox7u3bBAXHPNebXxb+yehSwye56drFto/gXw/9p0aGOSdYsvAm0vIcDKhjk5z2z1xXnqdSe51eyVPVFPwhr6QwTXOp6RqljFM3+vdQwjx3AJx+mOe/fildyszvUfdJzYG61Ge4tL2G9tXOEZVHnKMdNwBz26Y64+vUtEc3K11Lf8AwkGl6Es80zktCuyYyEgL9W6dunXFTyNq448r3KE+tajrOjPcaVam9j3Bljc+WGU42kE4XnPGScge1JSUGrszm4rY5OynRL+3e9kEzbj5kEOWAkYfKcqOD2xu9673LmV0Z3TN/Sx9pDXUNhcRR+YrKxDKVGAANx+YrkZwv+Fc877GkEjpIvE6ySxHzmR4XAUOGLIwyOpYseOOT+p55XB9TdNIf4hvrnVRIYpTHJJGV3KB35HOMjBz+FXTXK9TOpa2hyJGoW+nXdvYi3gknYmZtvBY8MWIHJ+uK6+dLU4uXm16lPwf4e1nwfdrLH4h3IGLta+WWLdM7Tx0z1Hb1rmrctU7aVZ0lax3l14pvdesUWQrMXwUeRgVJzjk4OOQBxjgipjT9nqOfLP4UXdA8F3eow3UAtkgErmN0BAAOOemeM8j+eDUzr62YuRpao6ST4b6jDZLDJ5Ukax4VjMSxOcjr1xj34qPaX1RlzXdrGaNFvpHR44Y4bgkRvEZlzIRyMdeev09utRztnQ15FHUNPa3KmffEGkByB0GOmDz/wDqPrVxu+hSXc5rxJ8UF8MwW0cfkzwTOFmcMAGz1LcfXn2HNd9PDymtTJ1Ix0E8Lyj4lxWlzYSvFY2VyoeWVchAOVGTkHsM89T6Vy1U6WiKUVPU9Ju7jTbFViiaOaRlZftB69eoJ44P17Y9a4+aW43BMzLPw1ZSsft0+FlQqzxDAYZxkYP3uDyOacqzsP2TirmZ4m0jRb+9lsE1K4haIl1t0VQXZeoB7cg846Zop19dSXTlJXOAj+Gjw+JrvWXS3/s68GySK+YuY85BYr0BJAwecEnHA59JYhtWOaNOSep19trQ8KWM0GlaZa2kkxVbhYYwnnsvygsDnkjjPBOPQVi+aRulCO47TzDrEAkhmaygeQblddwGD8ylSeB9emaxb5GXbm2OW8VfD6SLxIdSgu7m1to2EfmwMGG4d8de45IPp2xW6nzLYxXNGR1mjaRpSadJq39utfzQI0BtpWQFg2CwYADkfgMDkVy1Kbvdo6tUdx4XtdK8c+GbZ01Ce2nBKkAgnqOCCPy+v4VlZQ3MKnPF3RjS+Gdeg8QzW1n5VzpTE4kf+MjBClcYJ688YAPtWcpw6GkarSvIk169tPANxaTaiqq7QlEaRgygZzg5/Qn9K1p0nNFKopHJ3ustqRjvLMyPas/zykh0KZye+TgH+fHetlTSViW2XrqBLkNKw3wWqNIZIh8hGDyMcgg5yODxx0odkF31K1v8MvCnxDuLfUr+/t9Uld1kt4Zi21cds9znOTk575rR15R0RyzoczutRfEt54U+BqzPf65pmmR7GcwwRBPLQcgybRhc5wM8tuIXJwBleU9zWlBrdWPP4fitP8Tbe8ufDtlqHhyGOQ2Mmr6raGJXO9lzHC2GLDAcbk24ohTSZ0TmkZui/DN765uR43uZddsxGr2khkIMYGQ7AD7ofKEqFCgjgHilUpyezM41F2PStX0TTtd+w62IjLPD8kUk8ZZduckE9MjCjJ5x+Fa05OPukVIvdDdLt9Q1fxVpdlbWc0kcfJmSBjHDkERZIAA2jHXpt7drk0lqyOayO18SRSaFd2kIeFp0T7qghhxksMHscn16d654K7uzRNtaI+Xvjj4h1e11kwTeYIGQSefMSyhCByT3yTxmvYoyjBXOOrJ3s0dp+zD4XufB+pP4o1bWZkgugYLSNVBivFPyhweydCPcGvPxFT2ktDWlDmR614vc32pvPp4SxvwFDsxbL5OSCBjnG7BBNccbpHWo8ph+KNF0zXtehk1u3mu7IhVcJOyxkpjrtIzkbcj0B+taJ6aCs3sWtX063kt7WGPyQn8EMqBk2DBXAXkMMYyOoP0zMZuL1HKCZDLocfhWCW3MLoJJTKiwTFvKLDt8x4HIHoQPatL8xOiLFlcpFaG1nY3ccqlDHckKxyCcgjHfGP68kzytFLXctW+mXF7dJZRxyy2xixGJhlNi45J7YGD16joew3YeqMHUNY/s2wmWASXz28pZmg5A5+Rs4HBwoz/SriubqQ5dyRPE8F/PJbahFJYXsMvmpIqbipGOXxwcjj3wat09NCLqRutNp2raJtugHjlwh8oll5wcZ5x689h+Fc/vQehqorSzM3UvD9hrE8gu4EktrlQHMLNGFA/2kI4PTsSPWtYVpR3JnBvQ5TSfA2oeFL62g8Oa3NHYiYzfY9RiFwIznhw2QR1HUE85zzW0qvOiIwcdz1fSvE+ox2EbT6lp15eRjDBrZh8hI6HJI56jB7VxWbNHGD6EH/CceJn1M28Om6Zfxkbw0M4UODgZGcc54x2pOMkChHsXrnUNN8S20U2q+DpWnkJmMtuF3BgRgsykHOQOD+tL2riZ+wV7o43WNE8OQ6jdvKus2zSK0hSMNIrKcDcDg4IIHIJx39uhTbRXsrdSrq+kaPd3Ud7Z6stteQrtW3uQ8S78Y/ehh6E9cZz6VUajRLiWLHwbPdfZ3lsEe6hJ8uSzuB5TrwPu7gVBAzgccfSqc2wSK934X1LRBLOsN3BM0hdJnVniIAz95RkHgdTinGasRYg1iP8AtK2ttQmEdrd3MQcb1Cqg3AKwGBjGc5GckEU+ZbBtqbNhFe3gmHmWseoEZSJpF+Y5Awc8HuQD2z9aVjRM3Lfwpr18y3M+mqs1ux8pUnC9AR64wfT3PSsZSVrWB1FF6mHr+ia74fWe5az1N4wwn3woZfKHPzfJ1OSDgDpW1KKtYh1lexnWfiJ2gntr5GiuUcyRo0TRyAk/LgHB5ORjnj2FTOmupcai6m4muy23k+VKbeVl+aKPKbD952UEcnqDj1rJQS2LTgcF8T/h94O+JkUV14m0u1v51J8rUEDRXCx4BTaVPY5IDDH4Zrpg2jmq0FL3kzh/A3wUvvAN0s+g+Lb1sHfCI7cBSmMhG2vjdnuBznpWztJbGcLrRnean8RtS8SaUlrrBH2go6+dGrAgjI6HPpx7+tXClZ3NZVFayRxl3c3Eks21fMe5wzgE8AD+90xj2HWu5JWONyd9C1HFeySyBYW8y3QykqvykAZY8dQR/nNS3FFXkzrPDmgi4UXKRrNBs2tt9CMFRxxg4+bjiuGrVsbRibnkro18XgAikKkyJHIdu/GQOvQ7senPrWHO5LQ3skQatd6RfgxzQiMq4wkjplTkfITwRg4ABPPHXNVG43oZgZ9LjaFZ5GlUGNo2HzFck7Rjgg59c9a0s3uQ7rqYV87GOPy2lRQ/yqAdu3PUjA2nr+tdMEjnnIXTIyb20RpZV2HLGUlty9mGPfGcjvk0nuCkbMGjSytvjO4CTaW4YDGc89RnPQ8dOlc8pJGquy5LaXUUcZgmM0Eb7nEhxhjgFS3UKc/xfmc0lZju0Wo4JpTHJdLKHSNgVaMM38PHPUEDINTJpFptlqy02do7lrW9e4jUeY8iblK+ny8gdOwwfr0TatoPUs2On3UtmoikO+SMyMkm0EZ6AdwD256546VCmGm7FtdXltoC0ti6eZHlHRtuxt2McDGQQRzzxSaTKUi7p+pbbuRbODFvEikRtuI3EjIC8YPT6VnyK1y1Mn1TxD5CGNjGGeUhGZBggDJyPUDuO/NSo9imyjq032i0Oy3TGSGdPlyMdDk8k44PJzVrQhpMfpUslgJYk8+F5wZi8h27vo2euR0PJ5pS+ISVmZ+sJHoqS6hJ59hawlVluFRirbupcKOPqOtaRkpaCl7uoWOq3NxbmOFrqV4I2JKj5ZEK53BWAPY8Y575olBC5mZ8niuxWCK8E+yK6JQi6jMYIxjA4GGz1B/IVpGGl0HOXb64tWIvSE2yuGE1qeRkcdfy46g9KbTBO5r6ZrACLG8gnMhyrR7drEZPJ5x9PauaUDRSsQ63BO0cEsNqrushZo9wVmJBIBOe2OvarjJJWCUnYq3lvdabafbkimMRYRzAOrMAWBzjIOOPXv7VScW7Gd20LDqVxol08sNmkjSIpCRoWDBgeAT1zjpTsmO9txbHWNPhC2raZLDuVgYRBv2qct7nGSfpz6VnKnLdMOZM4zWfGMnwr8vULVJNT8NXtyzGNItwjkbHIIXKjr37DpXVGHtYcq3I21PWPBeqWfiO1S/0nUV1KCbEgiPVR/EDu689zzXk1qc4PY2hNTR2Gr+F7bxhpYtpVe2demcFhjt346evFFCrKMtDlnueVa74e1LwrIEuYZfIg+UTW+QCnJBIzjIwRkj+delGTlK7KU9LHP2utWWtMbqSeCaXBEkhfa2Scgt1Ge3+FdXIieZM6PRrnym2wyLL5ajydrBiR3HPfqfoK5Zxd7GsWjUnuLfULUs8c6ySEg7lCgMD0OMfrmsLSRr7thPsdjMjfabNT5sWHkxtJ4GM/l1Her5miEuxhXlwuhQeVDO0luB8vmuTtwcAc98fnWsfed0N+6eW+KrosZPI2mN3PKnv/iK9iirWOCs9Dm7PT7i6uv30nn5BPK5/+tiu51LI87l5jqtK01I1LkIrPwyYK8Y9DXHKtfQ2VO+x1kdrDrGlS2a3jruQgOWD4Yds5yDx047Vye05ZHXFNKyPLpdM1/wfqCX+lPPdWcMgaWGwkO8LnJRgMnp9cU8TShiFoEakovU+lvAHxb0j4k+HfL0/fY3EK7Wiu/mYED1B5/HFeHLDypSO2FRNkepRW63RkuY4FDgseCozyOlbQk2W49Sva6LYrDG9k5jwWwFmJUgnpjOCKbmyVBE6+GYrxWWWEknlZYXA56ZOB/Op9rYTgRjQbnT0tzaPt2HMiSyIVYdTkfn+dP2lxqJpXcS3dgbf7O0BQ7x5ZQIaIO0rg/hseSeK57WOG5tNUsikc7+Wt1t3bORgkjpmvoKEne8Tz6qVrM800fRbjwv4rMdreiaxu8oZk+9GffIwPx613YifPCx5kKbjK6PU7HR9UnPnR3ChwQW81BjHtzj8q+YlJ3PdpuXLqdbpOgpdMqTXNvFOAQYowdxPqOea5p1GjeMHI6hI9MjgjDx+fIg4cLgn3Fcbk73OjktuVNVs7a7sysGmylwPvT8ZrqpTd9TGcInnWrabrNtO32KMSc/PbKcqwJ7ZOM/SvZp1VfRnBUXkeZ+PfClprn75dNm0bU3+9LuMkcpA6Y6A46EDPXmvaw9W27PMq0up5lGmp+F75DIm3Y24TR5Iz9R0NdtSFKvGzOOM50me8/DD9qmXTYobLWQb22TpKCTIBn9celfKYrLGvege1RxMZaM91sNbs/GABtg2JF3ozqVGP/r14bU6ErM9dOM46HMa54fsVmKXMSbycgEHHYcfl3FenCq7HPOkmzk9S8LWct0pt4xESS2I8oSfTjGa6oVL7mEqdupmzaJdxTMkck5IH3WcfLj3rZNSMldD4XvLNCZoM443g5BH9M8VlJK+hon3LtvcRSRLkeUxHKY2lunTNYOMrmiaGywttO1JBnjMpB4qrtA0iC2sZLMExl+TuEe7cFH8vyobuQlY3I7DSL3SE8+eS21OJy8cgyA3tnofT8axvqUk2y1pFrp025biW4jzxutWPB+gORWcmyrNsuPocZdha6sZ4WHBfhgfQn+lZKbXQ05ZMzbjwze2TFo74JPjIX73P0rdTT3QnGSGx3upW8Tfa7ZDjo8SnBP4nj9adkwTkjobe2ttKmZxuEkhL7+7t6Ek5PQ+38qwu3sOMbMkudahi3gyq0bjHy84P9T9BVRpzHJRuc9e65oyZe6WCOSPKq0sqr+IBrojQmzP3I9Tjtb+LmlwzBIrtptpOfIQSbjnIOSfbrjrXTDCSluZSrRj1OTtPjLNpJnNnDPLJK3Ml3Pkjvwoxjmuz+zk1dmP11Iy9R+M2uXLeY32e3fBXeqBm9+ucdq3jgopHPLGu5y+p/FzWb0yNJfXRxjp+4TjOcZ2+vYV1xw0Iq5zSxUpOxycmv6hcHzJHjhjyCS7GVjnByAM+v6Gt+SK6GPt5XHHVZVtllZZJCvWPZ8xz7cY/Oqgop7GUpqTuyCXWb5iyJbEAjPmS/eB9hjPvkdjTdrmdolO186R5pbp5JZCcIYIiG9juIz+GKiUmjWLNayuC8WWjeKPhdzZyxPr39aSk2hsXzkt5lOC2SdpU88cHHuM9au9ibEMhVGkjyZMZBEXJcj1J/Ks3JCab2Ek01rmUh4dxH3oyxb5s+nTsO1TzxCMZGpaeHLtg5jtGIC/diTkKOCflBx9az9pTi73NVGbdrHV6B8LNT1JElMYhEg2h5GUbWHPLEnHAPTNYTxij8JssM5bnU2nw00fRiZdZ1CNVBzuZ9gb6Dqw+grjniZ1NjqhhkipqXiXQIFl0vw/px1SR2+X5CVJ65CD73I75+lZ87XxM1lQjudz8Mfhf4i16E6n4ksJ7SKHIbTpMI8TEj5Aq5HQDcw6ZAHcjhr4qzsmbRpwXQmPhTTdI1WZdLt4QWLCSOUl5kORwGwSmOnLZz+mSrya1LVOLehvab4UstKVbq5QS+apUiQZyGOeAASevU5+uMVLqSZ0eySLepatpLbrW2kS1mIO112rjrgspIz1/DpUqMm9QklBaHifjPQLzU7lZp9eur+1ibzI4kt8ICMBsOzKnB4woY8V6cOVRscftJc2p3N54+12KDTbHS5lZPIUTLcOzE8YUARAoxwQCPXHPpy+zi5XOt13axladPHAJX1i+ne5jGGt7IiERtnIC4ILnIPpjIzUTSWiCElLc7vRvBWm+KbE61IphTfyZLZTg44bBB7Ec/mRXK6rT5SpQtsXpviP4QsLZdJuo83seIJZWvUj2fLjLZYOeP7oPXHfFP2PN7w1SjJbjPFnhOx01bZ9OZrq2nXdEYkB2uQSOBwMDHJP861hUtoc8qbi9DlLq91jRpIjAdy3RIn3g/uXXgDplseuO3410JRZHO4s1rCd2s5JpVjUyj5oAykFfQnkZztPGef1icV0N1K+pptrdpHbgPZ7mAZCByCvQjpgY9+ea5+VmnMmtSNPEtlas7W8KFFyd2C7DoCucYxj1/Ch05MLxQJrtpfzpbPbCEtIM7EbarYPOMccZHIA+brxzPLyj91kGp+Fre5vC8d1c2jOwUtay9iOGKkYx2x06U1UctGZr3BIjL4deF21O6l2v98AHpgEZC8e/Tk9DxUujGZp7Z2s0bN34k1W6iWZr8xW7jcHd2O5cd88dh6j8auGH1sjP2qWpxGv/HC18P8AyxXH26cDazKcLkAA5OPm9eB0OK9CngXJ3ZE8WkjyjU/jP4i8Rau8VjLJtkYDZGpyTnpyMnrXf7CnSWpy+3lLYm0f4V61rWtlfEEzWGmzR+c11uXG/PzBhkMe2MAjryKyq14pWiZU4SnLU+gLS3tPBfhiPTtNYQWqOXeNM7pGx1Xucj1559hXkOTnLU9RR9mjLstTl8RzTQ3cN1pZgZlSSaP55QRzj/aHHB9vTBzk4ocZM3nsNbsrxWW5UaLIo82NnLNvwOAegOPTdjPODXO0pbGqqO9mXBfRxWRaFWMkh8o7wFmDfdIBbBxj8x0zkGpUEhuTWhmW9hcXk0k8wPlRRkM6kqcg+g5HXpWnNZmbb2Irbw9ca3IY1lLQRJuGeSmOduP4snjp+prRVLCdPm1JLOTToNPMy+fDKspEgkc4GMgEZHQenpx6mqV5kp8pyGseJdfe3upZHtZ7TyzKk0L5JPI2nIAHTp+hrrhGzMpz00PNHk0Pw3eTW+q61rWnTTKWmgs51CgNu2E46MOCR06g9eN6sElczpV3HSR3nwr1yXwtq8sV1NqZglYSQtdoUlVcj7/Zsgg546GvIr0vabHdCqmuVnrdz8TrfRLq6tLXUN8szlo1brFgc8c9yenbtxXPTwcr6g+STscvrSJ4x8Ziy1O4yki4i3SqQZcjAPzZwQSAex9c16Sj7OJzyX8pp+LdLuPCmkQx20EOozQnc8EShQnJ6qOoA5OBwT2rGMrsUW0Z8HiGw0jRJ9Vu7u2gQp+8jZivOcgg9yRxjOSTgZOKzmzsjBS3PDvEPxDu38aaPoXww8FXupXGr3BT+0bppba1hAI3sQwGNp67gD6KcjMRd3qNyVFaFzQPhUNYvNWf4m39z4k1tJBcHQITjTLWRGOzMaYV25zuYEjPJ9NuXTQ5lXdV2aPZNdltNZttMSNRZxQxL562ijCpnOMAjGCePypRuhypruSX9vNY+H4LmztlvbmIeWib9qzL6c8Z56nv+Z2TUtGZ2tojLurjVLTQbqfWmXRmEXm2wtZAdr9fbHcED26EYrWEHzWignLljqcfa/tSP4R0I2bobp45XYywRBWdT2bk8jn/ACK1q4BtczCliKf2hbGTxb8R9VkuZb86UjsZLQywEiWIMoJBJ4ZlcEA9ADXDKUKKsbczlrE9stPA6Wfh2WPxEBrljBLus4LqNJMDHBB78jI/rXHCrOTJavvucxqqz3Wob3gi8u2YJGUTKGPGQdmDjjPQ9Qa7Keu4leOw+ydwI47qOO5yqyjy/wCFsn7pPTuMdP5UpJWLTuLd3khsruGYkne+wPGHjQ5OM55z7/hUQG3bYvxQPPZu9yI7soEwWwc4UBGXPQYxnP58cRJDiyWe6TUQy3jh2jnAVQfniGOSG9DweR0NJNxKlYrRaTc3MV615cb4FBWNY1EcnlbuhOcHrn2xgU3VaM1qMk1XWtCNqkd2FspMRLPtVvKJGByPoOuM+xNWoqSG5NaEKS6jqN5bXMum2rmDLL5L485ix4AAB65+8B265qbWZK952ZR1TT7TxXeQQSadLpd22TIqyhDwMMd2cMAR2Jz9K2hUSInC2xzumm80zUFkjklmaJXtI45cBmIbqckbuhx68Y5xnp0qIhNxZfk8bRROkMzG3k+VzcPERs6Z3Ke3BBI9Dn3ylQT2NvaK+p1EBnvtKvLq1tpJSYxta2fcVTdz8hOSMqPcenU1zuDjoVfmZl6pe21xo9vd2jzLct8pdo9kkbZByw7D6+grSNhS0C20++08fbby9trhz/rZfK2FmP8ADkdc5znPPP0pzaIUmathd6lZIbgi4jb5zCFOd4wCM9gcE8jOfxrFxTNVJlaVLvWr+1uvtIhk8vL4XY27I+jAH6Y4/Kk0iHJtjtbu7wz2qSN5ywn95G5BBOOMBvY5x7GqTVgaKGowW9m1gixPBHJOGFzB8hQnhtwGMr06Z9hTSuPY3V1W4isbBra8uoIpSIWRLjdltxH8WevHPvWXK0NWNaP7fqVoi/2zKSxMb2t5BHJu5+YNjaSOx61m27jsjltY8GDVNQnnnOnyTZISSJXtpwFHALKdpx6YPGQM8Y2jPuZt2Kd7H8TPDkTzaLrFhe27KP8ARb26YyIeyqdnJPHXB6dacmmNO26ubWi/HTxnoyy23ifwlILiEA+fassocd+EJ9+enP1oTa2M3TpSeuh3Fr8TNJ8SeHjeXenBcMB9muHUFz7c9snrS5pNkuik/dZzOrXfhjXrOW2n0m/sm8vc09tKXVUHzZyCRg+uO/aqTaGqXmYM9rYLbRWdpqca2ojaERXh+9zuVc4x0HQitFJopx5UUp9GkbQrZLC6tZLpFw0MdypZwoGMg859OPTmq5myN0UNQ8K3l7YZeGf7QFV2Ujcu7HOCO9bKfKQ4XCLwdPbSrfBJGg8oIQ6EgNuBOVIyO3I/Kl7YlU2i/DaNpr+enDAcxBtylM4wT+PTrgnOKxc7mqidXHZQ2llOVVI5PLGNqCSKVDjAz2xjGeox0rna5jaMbHNarrsF9dwQyRb5mVliZjkBhjoRn07444reEUkRKS2OV127intZUlM0jCXbKJk3b9q8ghunJ9eexNdlO3U56ktDKgju5okTcfML5O5mGRn8sDjI/oa3k49DJNnW6PpKXFmlyYWn2/LK6jcRg8EhR0PTPvya45Sa2NowvudGPBNg1mMlXiD5hYYLIpAJKngg9Bz06ZrjdeSZqqZKNIjsWW6iETlGxKGUg5wBllx69e9HtXI1ULEgtYDc8obaaNwcK3yv3J6ggYx6dDnPZKbRPLqOW1+wTCw8tlkYfuWEnDsTkhHHQnOMU7tltdiASLp987oUWEhW3KedxGcMuQQBzz1prUnRFy2kMGwRTmeEK0pfeTlSecHqCMD86UotK5SSkbRvIZWM32Qzx/K4QxFWU9Dx05ycYNYczHyxRSiFquoOqg7Ai+TIRtfc2Mgt6/L/ABAdPeru7C90jvrmyka6t51jkGPuTouDJkggg4xzjkcc5pJOwWRHLDb3dvNC0USy7FlRxJywCg9c9toHOf50rMuysVv7QEFtOJNqqyBJY2KtnBwxHPI5zkc8cgcVfK2yLWZf1K/RdJewaWCS0kLLG5/eRyAcAt3BOO4PWhJxkVozPE32aaKFES8t1GG8niSI44475571bbJsirPY2GpW06xko8shaRZo8MrD+E8en+TVKo4ohxuM1Dw4LFo20u8S0RIg/wBnliV0LMRndgHH978fUVca1zPlaOe1DT7iO4hnnsljC/ITbMyrIRj58jPbPy54z71spRnuLU27fWLe4MHlSzWvl8SI0hcDLc5zyR04OeD71jOmnsaRl0Zq23iOKZJbd0VX3liHXIQDPqORnB/Guf2bTuapostuu9AjiW3hkt9xXbGgYo397nscCpTaZVk0Zd9afaHii1SLym2BEkGVMWB/ewR75B5H6dMZpx1MvZoz/FemaPeaXbaRqd5BbWUqHbKU/eu+MjY3Y545Hb8K2ouXNoZVIKx8fQ+O9R+DXjea2tNav2sluVEkiN5mUZv7oBK8egPUivTxFNSp3S1OVVFTdj9FfhZ8Q/D3j/w5a6jo96Z4XjHLSZZfVWHBVh0IIFfJ8rhP3jeTc/hOx86w1eF0WWK6iBZGCMrgHuD710xlTk/iMeScdzy/xl8JNMklmv7a3isZ9jBZIIyGY9fmIIFb06+tma8qZ4/LqD6RqUtrqMtr9slK/u3Rk3JyA5yCG7d69aPLKJPw6nR6bNPK4+zXUckbHdIhJ6A8c4xwfzrGUDWMrlu+1KfTY1E90zj5wm52Zeoxzkbe/UCsow5maXsjita8Q3H2h1SMSdEAZ9yMCPvZz2HrXfTppI5pVDlow80vly2zQlGYAxjIBB9cdDXSrI5W+Y0YUikXzFnVXTG0yZQ56YBxUSdwUbHWeHXsrjYjrOlwV37o25OOfbNcEm3I6IpHb+C9f8Nm/lt2vBa3sef3VwigODnO1vX1rlrRna6NEtTupvhzpl/FLcLHbMLhDvdYRk59DXLHEzhoxuKeiPK774dy/DfUmv8ATGZrEnBABYqD7DkYxnPv+XdGsqkdTL2cou5safqU93AYnlXMb4jaPGWXnp061nKNtjrhPoyS6gv4InazuNs6BW2PGGVh6dRjjms+VMeo+08TyiI3JgZmjIEjQ5U9ehHcVLp9irm9b6/YzOHktrgwzMQRLwqMO/05FYyg1sUmXGXSL6aN440juIiR+7PzYPrznBqNYodlseffFrwrDqGlzNaSS2s4wUf5XjY9uB+de1gK1n7xyVqeh4V4fuLi48R3VreXM9tfwIQrBBIkmBgZ+mfY9BXu1kuW6PIcmpWOul1HxJodszRuXGC8ZmyUOM8A9Qevavn2k2z1oSdkUNR8V6vf3hiNlHMVjDYtTteNlA3fKMEjk8j/AOseWaSOqM30G+DvjBN4P1v7Jthlgj+U2s0hZ1bBIC8nvkE8CuOfL0OjV7ns/hv4jad4z8u5+1LbhkO+AAq2ffP5fhXK5NPQGomlefZLjYtnA0pccupyD6ZrohOV7mcoRaOK8S+HUeZ3y9nKQCACGQnOeVzXvUKja3PPrUuxh3Wli9jlttT0K2u4yDulBGHGOePXFdHtpQejOf2EZrU8p+IHwstI52udBWW1UnHlbi6/QE9M+lerQxMZ6TOCrh3S96Bu/Bvx1rfgUvZXctxdQSNtTEe8wkA5GzI29+a4MbhYT96Jth8TKDtI9pk8Sp4mst8BZJSoZvPAX3+76+3WvEVNwdme37VTicpqeoalp0b/AGqLdAg+dkVsKM9eAMfjj8a74xhJHM276mTdalebVkt5xINuSYn35z2wRj15yT7VvGMUZudiFvF2pQRhZngkhkwHBBWSMknqD+Gccc1XImZuoSx6gmoA/vkAydojO0Ej+tKUECmXrQ3UTB5MmEnGc5bGawlBWNOa5v2jQxsH8nzwD97GGFcDi0zaLXU1oTFO5GPMz2Y5wf8APpmh6M1juyteoLH5onO48k7NwHtj/wCtTumC0ZBHPc3gykiwPkfMmeR39KhqIObFVr2ymYSsGTOd6qSaaSeglN9SzbajIbllGZh94Bhim4q2guc8H1D4z6nfWs1vEbeJW4LoSXPX+Ikn8favdhgknseZPFdUcjdfEO8mDJLqj4A28OWwPc9zzXfHDwS1RyPEyl1MG58VhG4EkrlgC0rAAc4FaqEY7IydSUuoRavMyB3VUiIGFzkkew//AF1V7GUk2Vb3X1LPErbpVP3Q2P6ccg+tS5oFFrcguNSnVk8y1d52U8B8qpPTj8anmvoS2k7oq2hvp7hjcNgZ+RYyPl4zjocirVkXe6J4VdFG6XzjvxtA+VTn09qOZGfKy5KxinWO3ceUwG8uMYPqMd+/40uZLUvlElXZ5MSSM/VjtTdxxxknA+vv+cuoWokstw6RwkBEc8fOw6Dpj09zUOa+0w5G/hNbQfDd/wCLEdbJkkDnbujYYLcnAHJboeh7dq5p4qEFubxw82rs6LUvg9rmlraTmBZEfEWVALhsZ5GSce5/rxm8dCwKhO9jvNG+C0UVvZveysGlbYI4QAwbnByTyOn8I9xXmVcb2Z3ww3kdXrPg7R9Oa3U2UcV4g8oyFN4cDGSdzEdBnPTn6VwPEVJPc6FQjF7HU6Tpeky2toTKFCPzkqd2B05HTvgD2zXNKpNvc6/Yq2hy/jnS9Wub6PTtBeOGIEyK8rA49scAZ+uBnnPSuunVil7xyyjJaI8m1r4TeJftco1XxBbrb3SmGRA2+ZiSMYG7GcjPDHHWu2OIgloY8tS9j0j4YeA1+G9nvgZLm+QkM0hw7IeQCTu2jJ9MjHrmuCtV9poj0aMLayPTR45YW8c09wqO6lWBkLBOOx/iPPYY4/Lz+S7udLcHojI1PUZL6zlkhQOcZ3qASO49OmSetdHvIwcbaopC2ivrPzprqa9SL5pYbaQlXVuAGIAIzkAYCnrzVKYOLaOQ07QYrxmv9Kt3U2kheK5dApYHquW5bHbkdue1dSqJnI4s0PDunvJq1xcamkd5bzhsWPlbiVPUEngHOOhPU81Mm+hcYp/Ebml2unaUo0+3j8uTJ8mfeHdc4zgkDOSenT64rFcyNIwi9yWw0C2mkImdrfJBL7VXkdFOB0ye1HtLE8iexj+JPiavwy1IW95EzWzgbJOCkgzwf5/pVOndcy3LpVI83JM3G07wF8ZfDTXcmhwwXoyI72FBDKp7/Njn6c1zqU4OzKrUXB81Iw9F0PWvCFwIpLw6nofCNb3P3o14AbIHUE9vauhuNtBKb2kdFqviLTbaKKLUozBGhAWVwCI27Anuh47k/lis1zX0G1B7mfdaJs1WCczI9rIMxTxg+XMuexBwuR368DrWvPy7mNmmUdfs7yzvyohF5bXC/LJvK+XxzkAYPPfn6VpGSZnJXdkLNoDPZW/2VzEHRWkgX5JMFcnjHvngdD9Kbk1oP2djUsriy028W3uisQeLcsiDALDjn6HI9eawldmsUkiFotQmEkyIDbqSgmJK854yOffHHOfzXNHqNeZp69e2HhfSDe3GxpifNRy3DHA4wQec5PIPXpwKqnBzloZ1JRS1Pnn4ifFufWbtbKObZHIcJBF1P1PGecdup6V9BQw8YLmZ5dSsm7RMDwv8MNf8a3vlwQStkljJKuxcDrj39uOvuK6K2KhTjpuYQpym9T6G8LeFPD/w1skjsIobzVREGuPMK+aBnqueuPqB1xmvBq15Vtj1qVFQV2VbrxHDqGpxXtrMj3szGN0JJWVc4IHue5ApcnKrsuLUX7pPYWJm1f7TFdieAssJhZFxAxOVcAEYByCST17VzTlpobXb3PSLKS10mySPWpI21AAsmAHXg8OCQOfcAdfoa4HeT1OhLQ53Vbh76zuJYLhpJAcSQseAO2OuQcZ59T0xW0YpGLvfQfb2tzNp0NzdGOZgeCmfmIAx35ORx3xVS8jRXe50FncyXYUrbbiU2vbtlS2R2PY8HH41zTumaNcxQ8S3lp4R0qWWaT/iZK+Vh+6QuBgFu+eD2x6dz0UoOT2MG+Tc8J+IfxZLRRyLcqySkssO7DKeeOOmT7n6dq9yjh1c4atblPOIvEHjHxvbXlr4f0W5vVVRHIunx5BJ+YcZzk47eg9q1m6dLcxU21dHr/wh+Cc/hZbvXviJdafcaxMUa2tPmJsgFx+9O45bHJz0HQV5tXEOeiZ0wp8+rOx8Rf2hdGG4uRDLFBIPKBG5GTkAZyMD/wCvxkVjFvc2kuVnFeO7G4udTt7nw7bf8TtMK8YbK52noW7D0z6eld1OaW5yyhK94u5yGh+PbP4d6rLeeJdRtrnWivmwwef80W0EtuB64XB+UnjnoK56zi4nbR0dpnq2qXWofH7TZNU06WXwfYCJVXVb2F4y29AQ0MTcuV5OXATgjB5YeN7Rp6GlSFn7hx+p/s9TaF4dt3l1O48d6rJd2ynUtWuRmxRZVd57aML+7OFPHPJB5AObTlIhufc9P+GfhrRtFtZ4tFsZY3G95tQklLzXEsjFnkeQ5JLOCSTk8jnjNXJcurGomjfeG7u0a8lwIDctgzt8rTHbxn19Dxn27jSFa+hEt7BY+FtUsNNMz2O64utqBxF97OM7x2Gce3U9SavmvuZ+7F6mfrF1fajajT9L0W4e7jkNu0VtlQr4yDvBx+PPHr1q4JNXY51EvhR5N8fLTxXpVvHaXflRGQbVEU5k2ZA5OB0HFe/gVBs8rFV5WseD6D4O8SaprUEemQpqFyhDGEKxLgYLfKOTxnuO/pXdimlFnFQm+ZdT7u+Gel+J9W8N6fp+t2VnosUkS5W1T5zgZ5Xb8oPORnIz7c/A1o3mz6j2keRWWpd8dafrstvcSeUU0OAGEq/DIuOHAx2xyfSuqilaxh7VR0OItfFG7S4JY7c3EPm/Z94f97HIOhOM8cDn3PvXQoq5t7RWNXQXttQhnSQtFcOwQvExWSPBO4jI+h44OBWVSLRUGmXXMsUBk1KS1kt4Y2UyyQBN5OQN4GN2cDkEcg9KiF9hSstTM8L6jaXsCqwVoCzFdhx8uDja3oCQMY5/Srkmhp3Fghmt4Zprtld5drRoyYQ5469Oh7n09KkZr6ffrBPb7p0MEi7G85fmT1VvUfl1BrKcW9i4tIo3zG31dGjYNYPEY5oANwk6jcvv7YzWkFbciXkGiyR2Ekc9rds6jbJLbvyucZwo6jr7/XnFROLew4vub8UsV7Y3l7DsmMe7Yj7WYEjBB6Hpx16Y71jFOL1HOMbHCzwW+paW80mny6R5LiKVVAZWUj5XHPPcZHOfxrvjNKyOeSK93ZwXelqjQrOkYKFXySFU8nBPzcdj6H1rbnkiPZ3Eu9May0e5CrPata7j5kLHco688ZKgn7ufxFRzc0tS0nHY1La5a60potTjjuLRm3iZI8CVO5IByPmGRjn9KiUUnoaJp7kzSMlva3dvdF9oMaQq4Ij+XhcnrjJIzzzUW5nYd0h1pq0k9ottKoNyuEWPy8biP4gCDg43Dgjt17jhyjUk9C6otbn53b7PPAMvdwuCPKPZuxU4HXoR+ebRKSuS6lm6M7fbJE37IoRs2ssg7nsTj26fqR3sXLyOdnh1K4sYoZZ4zIs2yOVo8hiRuA25yM4GOec11QcUzB3e5VU6nZLItzCfKglCPiPeQD9wgYDED5sgZ61q+VkJu51Ql+2qVyxQOrhvuSghcElWHTIx15B61xzjqdCkiM3ly32UOBcMsmx1PJzx07jrjNEopIXMh13Mk5m8piqRjDRFCWV+RkEHOeBznt0pWSQ+ZPYju7+ya2C6pYI8cmBFcQ4STkADtkkY6jv9KaUkJqL1J00+C7tVspJGvbdcGMOfmQ8ZIYk88dj60KckFroy7lDZ3MP2K5ZIzB9ne1myTvHG8ZPIx1Unvj0rWE09zOzRFGZlayggUnhnlsyS2Wz94A5xt/2ex6DFVcfqJNpkpeKS5s0ncbofNjClmReoI7fe4/D0ov2Fq9Ci+nxaVFAlpdkeVLmch2QtHzgHoCencdqbcWgV0dRb6gBpVy+n6zMVUZCmclVz0CN83PYZH41zuGprra5lXnibxFotzFvtv7ctiSXVIonk2YHLAbTnk/lW0Yxe5nz23Mpvi9pFq0NtdItrcRyANBKhhaPGQNrdGXHXnsa0WHcvhK9rDqdD4b+Inw78TWptdRFvaT8KPNGAx9QfWoqU5wW5m4xm/dZ21n4S8C63BEIZLaYqAiPHMQ3XgcHmuL204vUidKVtrlbWPhDo9tAzaJdy2r42rCGMq5IPTJyM9Tz26VqsQzKMJ31Vjz7WUuNAeG3uIYvNSbaY0DRhdzYBLHG4E4OPx4ya64tVNjW7izZ03W7NUCMlxZKEEgR3+QgEqQMD73fgEZ/TOVPU3Ui+NTRzut7vzMEIRckRlweCC3AzkccDn8qycbFc1x19cIRDbnzGkBV1YTZfeDkhh6nBAPPHtUpXD1KGpb7+WdS4tp0bzssrEJghjggcdvrWsbR3Ib7E/h6ObVGuftiRSyHYJ4QAS6kHGMDt1/L60pSSegmrnI61FefDfxCL6TSp9R8NyQlpFTO6JQfmJx3GB2GfQd+yKVSNupzO8Wd54S+Ofw71YtG862ZlAIiuI8BcDHHoOPXqa5HS5XqaNSkvdPRtLv8Awf4ggZrKXTbxGPOwq2a0vBIx5KiMrxN8OtOv41m05Y4p41b92D8smfXJ4PvXO6lvhKTktzzu68PX1nPHbPCyTEJKY8gooX5cA5x+WM85JpqpF7nStUMis5Z1VD+63QspM2HTjjOSP84q1KzBJ3Mex1C80uyklu7ZY4I2MTyRMGG09yvAyfx5Fa8qkK7TOn0PV4tqLJaeZM+dskR3K/GcbcAg47fjXNUTjsaxSYuvQXUP2NreAo8zkLISpWIkAguOCM9M5NQmmtSno9CtqL6hHfpC1+BKsayRRzRcMvG4A5zt5PvTdktCNWTxxiV50xEsYKmKYnK7yPukjBxwM7h3+tS5FNBdeGEutWiIgWOSXMr3FvKCC+PusPX0P0qlVaM3Ay5NAv7PXJpotSmGnLtKI8Su4IHPz4OTx3rdVE0TyO9ykdT1rQ7K8nuyjzpcBobWGLZug6M/oSQf0HrSUYvYtSsddpOo6fr2nCexvmvdgKBJcKWH90j65Fck1KJSakYfjzwxouu+GZy8PleVEfLyu5QR1IOe3tmu/C1mpWInHQ+Q/DvgHUfHevT6XbXdvFfEHYLuXAnAOMpxyT6D0z9fo6tanGmfO1IznOyPdLv9n7WPhRZw6j4W1UXlzDErTQhMB3VRubGSDnBOD618/NwrvY9bDxqUviOWuP2gNcvTCiXj2Fygw0tlG6gtzyR83ORyOlZPL7LmijslioXtI+iv2e/jBdePNGli1tka/tXKNdQAiGVc/Keed+BzxjNeek6UvfOeSUleJ6D4x+H2k+MbaYTwp5zR7FkxgjnjB7V6MKyj7yehze9azPnX4j/DTVfB1g9zYROixyKzPFIxXavTPcZ/p0r0cNWjWdpMqXNFaHGxeN3uYpLOQETlh5bSkq0n44wRmu/2Ci7ohV9LSLdjFcTXCOsfnr90rjdx3x61EmoktqWx09lp3nQsFkhYHOcgA4z0I/qK4JVH0NowRoW3hnyZmlj2kEAqBgq4/LFZe2a6mypJnQW3heOz8uSK0de2zjIxXJ9Y13NPZ2PL/wBoCylsNESaG3yY3MxeFT5iJ0ycfw9K9OjUVTRg48quhf2bPjtqWq6uPCV89zJcRyO0alSWRQpJzn+HP45rzMdQ5Jcy2JhVhe3U9t8W2WtXsUM8M8EsJBLx7MZI+vToe3escPUhodM22jzPz9QhnmntiVMDlDEJM4Y9+/8AMdfz9nmhJHC20zQtfGup2Jaz1LS5LkomBcopYOT24GRgZ9awdCPQ19r3IE8d2N0qmGGYlOX/AHZztBx0I7H65rWNB2uHtYElt4+sLieKGRTl8IQVwVOcgEHr7etKWHluSqsTqbPVrbUbd5beXKoR/CVIIGRzg57da5J0mtzdTUtS2+vWeqwyWd032iXyi43phlGTg+/WoppwZb95Hz54l8Lah4Z8R/2tBaNcadI4y8W4OhzztH+fpX0lKp7eCieLVg1K6NjRfGN3rWnB7QWWoSRlhPbvmOVNoPTOd2foK4qtD2bsdNKqkrSOR8W+M54C+qWEn9jajZxLG8VyPkKE/McMCRjGMg85rkqYZtXO6jVg5anh2nfEPWdahv8AUb+zhvbvzWiuL+xkQBxn5WIK9MMAce+TivHnTaextUrRk7Jn0b8EPiV4e0vSrUzafEsylBc202A67gSD83LdzxjtXBUclLQUXFrU+jLO/XVNNS60u1U2j43BVK4BHbofStoz7labGB4g0OC6eZotRZbpYiFjVN+T15B/GvXot20M5q5z+matIu22vY1WcDAZkKgt6c4Heuqe10c6s9y/faI8tqWe13byArJzn1PUH1qIVGHIjiNU8DW7u10kz284Jwvl8E88tkEY+g/GvShXbVmzhnR1ukSeHL97OY296IZDGPkmhPByM8gg4qK0VLYqDcXZnd6ReEQLGskO2RQWUA/kQfevMacXodytLcz7vQkE7MgRyRgKqlT+GD71pGoyJQRjXdgbdZY5tpjJJWJlAKHPIyeoz34xnvXTGoc7gZ8lhpLlGZ4kkj+YkqNyg8Z3Z/X+Va87YuSxG+jC3ULa3HnwuQIg7j5OenAH4f1oT7g1bYWO8u7KfeX+zjdt3Rybxn3zjGaJRUikzesdbiuWKC+Pmgk4dQH9iQP89K5Z0jaE7Gjb+JJ4ZPLMNvcrtzhlKk46kHHFc/I0bXRox6pp9ymWX7KcEsCM7eOcAH9aylFjViWH7HIEKTK46Abs89se9TyuOrKdmR3MJR96QiRPVeo+v4VSdyeTsfC8Vq880zGVvMdccLyEHbPYe3tX213c+U0KDW6icM/nSRjCoCe3ThV7ZP6mrVzPQL6TVpAP7Pa0hIKgyzo7FRwCFGMZ7DJ9OahsFKwn9navPcKkk8MkKEsgkX53HQblA4JHYcA4qL3NVM1Rp0kUIaJ0gyCQLaFQRjqMnjP6c+pqLXBzsKst7cRqIoU3hcku2WYdCeOnfjPer5bEppli0ikmVl27yOm1cdcdPXGKbmkW1fRF218I6neQXEgt5tijGCzZJxxwpz0PtXM60bhySQ3T/CF0yziK3uJPJb97JKx2xNnozMQAeo25pyqxSKhFyOztPgVq2o28d0up2UMDMMxLEzlF7Z29CST1I7/SvMqYtRZ2Rw7ZJ4f/AGfdAv8AXFvZb7VL5VkGEYRJCR/EBuUk857kjP5cVSvKS0OqlRtuew2em6b8OY449M052Q/Kl4AZZTuIyobggE54GBj6VwPmk9WehGy0N630iO8Q3EszTuyESLKScqeijsvHOBnqe9TsU4rczp/EM0yx2+kut6I22CKKQsDjoCe4479c+lUopgpq9iz9sutQuIHu44vNZUDzAgNszu2njPUZ79vwPZPoXo2cv8WfHOl6VbHydU+wykjzUtgrSyYxgH09Oeg7V10MM27yOadR0mc34U+LWq+KNS09bW3uLazZlV7p1E81yTnBXIPr2GPU463XhCCsjelWjU3PTdZ0a3fVopg7SGBFU7JS5XnI3N1GcA8Yzt59K8uI52TOe1F7PUpmjOp+ZbCbJhgKrCrH72XBJbPOfTIrpUUtRSldJIvaZ4dt9ShluIbA2k0bfuXvkd0ZuCAhbJ4OSCMgcdOxeKJcJRVyCHw9rU3mzXV9HepCzJi2hMYweTu55xkY49frTc0yeaTRraJpS+G4TFYTSXEjNvLyuhCkgEgAAAnpjgnOBnjFZNo21saE1yoKXDwu7fdUsDuxjJyAfwxx7ZxwJWE1oY1+17a3kAWIyRxfvJBtcblzzx04zjbznmulao5762NKz0hUja8+0s0cS7onJJI5PBJ7c9B+tYynrY2l7qHJrE11ZysUfy5E/dZ3fPgjI9eMdu5pcnUOa6stzjtbsLrxDby2t9a21zARugN4gYr16AjIyc8kHHFdsNInBKPvW6ml4e1C80a3gs7eEGSNckJyiqOhUD7qnHoOOeKxqU1NndTqNL3jodK8Qm9vESRGhUhgxPzRsAM9c7SRkHHbOcVjOnylqSmmSMo1u0ERjABYxuXG5JBycEE8j5u/PJJHNKMraGbg73Ma78S6N4GsE0vUmc2vmZiLNlQeAQpzgcc47flRKPMrmkZJuzOk0288MeM3VdP1Ly7mOEqIsgg8dFzyK54ycZWNK2GduaLORAn05ZXkuWEdmXZwqbQqgEksByw4JOc13LVXOWLa0ZbD/wBrWUWpQ3JeKFVljIyC3YEA4OccdhwPwkpuxFF43mlnCyWclpLMdrqRtRwMncGxjp1HpyM5pOjfUqNSMtDVGg2HjuzlhuA0ulW7kg5+ViBj5XB+vTGfekpunsTOmpqxg6n8EvB2i21je2llc3NykiyJeNL+8OGJ5yB03EfQADFa/Wpy905VhVF3NrWfF7eG7+NreBby1uVKwQom3PGQoU9eMce49BS5JTXvHRzQgcrp2rWvjPxvaxW6o6uH8yOeL95AWXDI+VyFODge2e3FO1GImnV2O2sPhho/ha2ivNVlD3EGJA8I2bHXjeCRnPOD07exrjliHV0RcKVjX1GW01mzW7it4R90GaJQm9eMkEcd+vr+mWq3NeWzEliiXTbCG4ka6WLJWV8BjkdfxyMjkflTRVyndahZJqMojOZGXaYMAAZP3xx3wQf69atasRP4Q0Se/iikjvZDbIVV3kf5tr52g9+mOgHAzioqSsxN2M3xp8RG+H6XVjJG7SxoFQlDvkGSPlxkcc556D2rpo0PaaszdfkPEJ7nx58XJf8AiRaPNNp+4K11IyRwxjqGJJ5XIPzYxx14NeopU6Ghw1KzlqYUPgLXtb05tA1I29pLb3krSXMEJd5IggHlByMZyVITOTz0HIylirO0TFJVdT3/AOB2i2nw48FtZ3Jik1Bp32XSruKnsCOq8YODjrzyK8ms5zd2erSpxUbM6fUIbe41GF9Slt2NymPtUX+rDEHBxxkEsAVxggdKzirGso2Wh5v468GeKtU0MnwxqOn2E1tI0X2e4jYqyZ68EDaSQe2OcdK7YVEtGcc3UiuZK55HoXwD+NfjLXbbUda+IB0Lw/LIWlbw3a7JQyEDCEhip7bieStFSslsZ069Sbs42PTfAf7OXhf4Za5D4kha91rXgrMdS1e5aaSfGUUyByRlV6NxjHp1wc3JHQots9q1HxHaQ+GQbkSQ3jp/qsZRQMcFe/GfrisI01e7Npc0Tz8WWr+KXlis7u206Axb4iWJLScAbVGcKTng+ldy5Yq5lO7Oi8KNqvgHwvFbXN/9sjefLyDHGQR8vqpPp0OBWLXtnZGsZcm5xPjL9oC1F09tsFzZRFdokOcEHIOfXjnvz6V2wwVlcwnWSZ12jftTaVa2EVrexeTLKo2sp3ZBGQeO+P5Vz1cPKKbN4U6da1nqep+B/G3hi/thFpckYkliEm0cswx+f51wwco6Mzr4apTd4nyr8XvGVtqPiedZJFlSyn3eUWILeo3fSvosGny6HnVUm7TN/wCGvxJ+H+l37Sx+FJtOuII2mkaOeRvlHBZhuPHPJAx19MVx4qrOD947KWGoyjeL1PVfiP8AF5NK0G0e2SSzuUYA2uSWL5AVRjk9/Y8Yrw3Lm1OqnQS6np+hanLqPhCO6uHSMyw72LjPlgjPIPPA9aqjP3jkqxXMeJaR4ahhvdSGnW0Npdu5OYT8ki/ewqdOuOnOeh7V2udjoUFymjZaQIvtUgWD7e5ysbllVkIGQCBwBhcEcjLDpWcqtxqNh7R3B02X7SkjlowFQNvJAbG8444+gqIzsypq6sZOm+H7SDTo5pgSrSPEskaFd43fdOONwxwcc/pWk6lxxjZFr7NcQXUMaXP2tZ1aMq5AwoHAAP5YGe/FRfqJlDUkxdtKkkN1C2QyXAeOZDjBIyMHn88VvCz3M2R2GyDSoxMskd9DKB54YHGc4J52kEEHtnGfonoxxd9DWurSCLSpWtHSSTeJQ7N5fz5wwz2xkZ7HINZ82upTVlcyre6ubSWK5e1j+171t51MoG/HH7zoD65PoKpxTE3dGw11Hf6M1pNp5sxebiGU5O8ZwQcjnhvrzipS5XqJxbWhyll4b1PTLa5h+0M8bq7KHbf5QIG0Hnd/eHcYx2xXU6kZaGdmjW0W4mu9PfzBE32eNleRHJWQkfKe+OD1z1Az2qJKzuik77kMSWxFqbJW06+iGWiJDI5J5DLjByT24qVK+42hmoWtgI47WWIxx3G6bYjZEhJ5AcH5MHOORjOKI/ES3cLPFrNPcQySfY2jQtbsxbBHA2nrx8wz+YraTuJKxt2WpNBpDQIkF5ZyqGlhcq4IXIZWU8nr2z16d6waNkZ2v6zc6bCY5Yg9rCBySrFRnPA6gjJ4P9MU4RuLnSdmR3l1eRaQH+y+fFbj96Yso4Ucr0yCQTjn1NXyag5o0LbUY9WuWMJWYMpaISSbW5GVH+8Dn6Y9OKiVOSBOLL67xpzXAtGW5hTynRnHHGC2R1GMc+p5xWdn1K0sVLRftCyzoC2YzFLEXUEqV7qSM4PcZ7dKuWxOjLhnWWX7NcpmWJNjs2AZomBJzn73PfGc0kupSiine2ZistkVzLJDCymB/MIkjHABPPVSCe/5ZrRSvoZsiksLoXUeo2yqiPGm5I4uGfoSVHAHHPA65o0KvYdeWUsySCUI8AfzvPA+XdnkHPKsPXpn1zURa1YrjLvQhfrY3ZeGRo2ZoZACrg4JGeQSevqarnQmS6dbyQXk8guCZZCHaGdimXHoTx3GeM0nK+w4m3ptxDexXNlIjQ3aP5JikkIbPUKCODkcYxzxXO4yTua8tzMa0aTUZys8YIIVZt+GyPvKyn8D/LpirV2iFdaEV3f6hBOr3YKmUbQVIJSTnB/EdOOc8VSjITlFbmDry2mrQzW+qadb6haHMgiuIVIJOAeDyrA89q6qdSUDmnClPYw4/h94MHk21xobW6oCxuLWVx2bg4bJHtx09qqcnMmNKK6m/bfCPwffK0una7rVgpRSkXm5UN/DyVyM49e9cUopPU3UWvhkdT4b/tbQpbgweIk1G1Qru/0ZRKMHkEDAPU9P/wBSai1oXHmv7xo3l1ql+T9ohW5hlDgKoU+Z/d46hh14/wD1KDcHoTJamJ/Z8uo2Nylm/myRYljingOC2T8rY+6egB/SuiNW71JsVtA0q6vNPne40+WW2QrMWE6qd4+YgKQMEHjB9Pxpy1Er3JIPE+n3cDpd2epacFdn82e2jmwBgEFVJPYYPGR64zWXI0W2Sza/o9gyyNrlpF5reakd0sluSAemGHI69uoFNRcilG5dithrM91fW/l6jEI1cTWU48xlwckc4OCvv07VM4tMaLOoeJLLw/ClxryakmnuRHvltiwTPADFc4POMnqaFzN2iE1zKwtt4Y+GHxFsNsstnqCnbtYXDLKo6Y+9kDBOD2/WknOD985alKUdivN+zT8OdN0q5tNImvtHvLk5jvIdSmeWM+qB2K/oc0pyQ4Ksty14A+COreBbuWWy+IGq6qjs2Y9TSOVccYC7QpHPfJ64rnTuypTltJHfTaTdXFvD/aVvFdTREETQoD8394A5xzis3Fp3KVRHJal8PriEXMumXnkzkmQJJbbAzY5BIwCCT2Hc10wqK9mNTuzzfWry50O8Sx13TGQNtjS7toyNu48DIAJGPUHHr6d0U5bEN3ZrXlpDa2qNZz+UCwlwdmcEgZQN3AJ6etZyV9DVaanQzRXWuW6WrvZT3qxFY5SfKdyeqg+vfH1rlcdbFOWhkprGoW+pS6JqVnEJ7VC0IucDzD2CsMYyPbmtnD3SFIbfeIYBdiCZLddoDBozh42ZeRkdjj6cUowXU1bL9q0lxeQ3NtNc28sQO9RIGGMg7ec469vSpkkhXKupeI9VFzcPdQfaDCqgtFGVLAkjoGwevY1UaV9QcraFOK9tNZ0gCW6lt3jGVV4sgZxgHocZ/wA9K0XuMlq6MTTbfVvD2pwy6U6z3NyxaSBQrBzjAQD1GO/510ScZmK903ZvGthFr0WkalpL2N9MAfKjxGHz1HXGe3rXK4crujdVFazK48EaH/btlc6hpzy7HkMc8hLFcnoS3yjqT6+tayraWZj7FN8yNGyhvNI1i5t2uPtFnOA0Pnv/AKs4PGRww4PXnpUxkk+ZFt30PkP4pW954B8Z6k504QWF4zOl2gBRZG5KsB0buM9R+n0+GqRqQsePWtCV2dV8Fvj/AHHgm5FlfLFrFm2AqyuVMPPLKfQk85rgx2BVXWJvh8QtmfTmvfGmeDw3BfWMtnfQy4Z44LlWkQd1Ix+Ga+QxGHq0/dR69KEJ+8Zum+O9P1X4aWUt95qrdXEsJtr2RGkhzI21SFJBGMY68GuGhVq0KiOv2EZpnlPiXwPb+YPKigMbEZG3lckHPHQ+4x0r7zDYq8fePnq+H97Qs6RptzoskpF15YChkSSQYkY8gemAO4rWc1MzhHlNvS/EQ+1StdrbESkHLybTnv14HAyOenauSdPQ6VLWx0VrdWtpdym2vHa2kUM6rtkG08kjb+f61yuB1RkehafcmNolkZypX927rhHz6H1ry6lNxZ0xtIr+LNAj8S6BdWRvRGkqGMOsQOAeMHP6itaNVwdyZxuj4v1WLWf2dPH8V99mljgaZkjv4kKw3CnJKsQcdByD6Z+nt1JrEU7HlKPsp8zPrHTPiDp3irw3YanDOYoLlBMyFOhPXPHPf1rwlQdNnpxrRqK5Bd6HbSahcTWkLQvKm11K/KwODu9CfcV0cziKUYssPpUlwluvlsjgkMyucHHHQ8cZqvaTRn7NSKPi7wNpep21nJZX7xTwnM6kkM5xj/PNawxMk9TOWHutDltb8DTS+Xcw3lqzlxuSOT7w4xnnr7+wrup4xS0MHQaRz8Nhd22ozpBO6SByA8YZSVxx9084z3BA/OuiUosx96LNx9Vu5Wi+0RC42su2XlWyMcNjgDPXpWDUToUpItSQOgkjNvLcbvvwJMcjpk/Nx+opKp7N+6Fuc4uX4fyW00l9oqLKxYyPFNuzHwOPk759R3Pbmu2NVVFZ7nLKnyyuZ+raTpfjPTLrTLyGXSdSIDGImTlfVc8EZyOvb24cXZ2YR1eh5b8PfBNp4U1/UNAeKA212rIsS8RZP8OOMZzyO9bVcLCUOY4W5wqnq2gfAfwsl/DdtpRs1jwGWBmKxlT99BkbDkc4/Lk18xWoxV2equZtH1T4asbZdNP2K6LQOcYJ3Dr044rxp6O6PRjFoxfF/gx9ZZryyv3s7iMEeZbttIYfp+dejh61lYqR43rfie9stSS11iUakAwUhlIZyPUY69+DzX0NOmpxPOlLlZtaN4lis4lEVw4XghWYNjI6dcex9MGuSVB30NYVLmlcarpeqWwMkkyTuCvyFRGx/n0x+dZKEos0dmrnOanZWqGOX5GH3RuA6Z6Z9cn+ddak0rMwlFPUntbiOMRrEfkPzjDkg5549f51ElcSdjVa/E6+TtWcAFkZV6Edx0Oa5+Q35rjYdWkeAoLhJI95UpcEBgP94jrj3q1Ehq5nS2lpqANvNBbybSSrfKNo9Pb8OtbRIcGZ39m2VnbGaN06YYxuGdPxPoR3B6H0rVrmRnyNbliMwakuY5ZVBOD5qD8ieh9qycnEtRK19ol5FOoiIuXBwoC7SV5OcngEevGa0U7icbaopwaqjsLa+MkUidd5+ZTz2PbjgjI+lU4piUnsaselWVzFvSQyNjIZwBj6E1zyVi1Fi3Fk1vE72t6VZBnyWGAR/ID6URcftFNNDYPFF5Yf8fUbOn3SBIGB9ec5/HtVOnGXwi52j5VhMYR4T5pwSrMox+XevpW22fNWSKwkaRjCI154GMkAe/v/AErRt20EopktuhlSNUifGRkxrjPtn8BWTmupqoonuYbyO7EEbKZc7WXG7HIxk9DUSqQirlJNux6B4Y+EV/qEMV3qhl+wSDfJIn3h3BPHPrzgYI9K8ypjVF6HYsJzK51PhX4SR2GpxSzXFpd2xb90pJaORVPJPbAPbocd64amPkzop4SyNmf4VWMetWkloZLmKZxI7F1iRQegwuDjjt64FYSxkmjWnhUp3Z6lBokWkWLR2cFuGxt8mLCgNjG7JxhR36k9ueK8z203O53SoR5Tgb/wvC+oSRW0cd5ZEkK9xcbd2eXOM8DrnkE5FehGo3uc0aKWqNXQbT7Npv2aZxFHE2fIjiEcYz/d6+nJOSc9K55vmZ0x10Ol0zTLTUiZrWQbIyDLsJIIPfOMnPXGelYOpJLU1VNM3LnQ4n8q3OCHwHzhuM54OecYx3rFVE0Dp6aFu90jw9aqPtdy0qrkRGAkkLwDu7DOD16CiLnJ2QnF8up4f8Rvino3w5aT7BcRxyN/rIRKfLUYz1zgHnoMY5r2aVCTXvHHzqGiPP0uvG3xVtpYbS9XTNPM6xgRIjgk5JIVWGQo6k9yB3yNZzpUVpuTeb1R3WnfAjT9KsrdtUthqV/Bh5W5fKg8ErjGcfMeD1PHTPLLGOS0L9lzayPRdItdEtrRLmzshaSsoilnKFZnAxje5AYjIGAeOhxgVxzk5as3jSSV0Qaj4dlu5DM19crA4MX2aMjbg5AZmI64Jzgccc0RnYlqTIbTwhpuhSwTrbRwXA4fywCM5ySpIOCPbHGKt1L6DjFx1Zpm8jiuFeNSyyDKuQQOnfjIA3YJJHUZqdzXchv737GFzlA2V3hcYJ7Ad+g4/wAlqJLdnYi02L+0Ss08qTADcI2GdmR3GckZOOg5H5qTsWlcvyIs8DwXA+QsGjkiPUdiR7deAe31pc1xyRFDCIGeSVlaVQFJKKc8nHfJxk88AnNPm6MztYzLiK/kZ/sSmEO4bJPyEAHkccdqtSiGpbi0n7FDGqMZI2bzDwozkgk47dB6nnGfVXT2EI2nQ6xe3BZVl2feKrhs9wT3U8/KM1fPyi5eYgOktYSSW7STRLK4XzCPlUsO47E9MDBP4ZqXVuKMbOxozaPbi6a3mnjFwhGHAxuBPYY4GfzOfYVPtO5qo6kXjjTU0rwSl9HI2m3MR82ZIsFXQZ4GeNx/n19BdFqcjlrznT0Wx4X4V+NGh6/4obTdZtIr3TL8rbG2m5xk8EY6NXoVYqKVi6fJVg31O+0nw9o/gXxjqMWlWyBHAaF9xYoO/Oc45wAO/NcjgmTSqTj7stjT03Vl1UXMrxTpNFP5UpDHdEO2Pl5PqcDqOT0qX7ptaD2LT2kmkamsdhbjzbmYKSY23EZHfpjJPUdO/esnUZXK+hp3GhaZYLItwjuHkLxKrEeUWJx07H8SPSiLlMn2ajqVtZ+IOleH7IxWslvLbEDdCSFc8YBHX3zk9K2jhpTYSqKKPOrz4qWt/YXFvBNJbzRHzIkVGkDENnkKCRnngA/XnjpVBQfvETqcyOS+H9nrHxdmmbRJYreCNzdFppCAFODtzgn128HqenU6VasYRtEz9nd3Pp/QWi8K6BBp0Xkz3tupjuLh4lEkrdQzct6AnqeK8dt1XqdMI8pQmv5de3G4i8qJVO0hgQ44BVhg8devJx3pKMaZTGTXxsdNC6eiS+TmU2o/iAPIHP3sYP1/Oq5VLUEVdW19Tp1tcCyaaFwV22/JxnGCAOmCcemOnPFKCuNtJHn3inxd4hmm3aPoN68ERDJKYGJAGCQM8gD0rujGNjkc+V6HpPgHxjf3+jXv9qaWthMYlaJSy4YDPzcHpjJPTHevMq048x3KXNA8n+KLeL9a8X6XN5H2F1lMlvL5fmxn5cqXHTk4GDjHOff16Hs4QWp41RyUmkj0H4TeHNf8GzWx1DUo57S5hLmCBPlDsdwLYHJI4xzjaOfTza1S8tD0KN3GzidFbWdvZ30lrb6e8UUkzXMzQgkOW+8c/Q5HHasYyYSjCJyWsaOsE+pRz3P2aTzNypIwGVGM5GRkD8Mc8muuMr6MzjLX3Wcn41+NY8NafLbaPYt4n1RYpXFtD5Y+VV+dC7lQSdpxjk4wBmj2aTubuskvePIdB/aB+I+meMdH0298M6f4Z0fU70qZ7qKSQJsxvXeXU5UOv/LPA3dTwDlV20KpVqcnyn3n4V+ImmHSlgtBbtJGmWW2wqs3Vto9eScVwxqSTIq4dN3RwvjnXNR1orfaXpS3jtJsChgM9uO4IGPc88V0wYJKmEF2X02GbVtPnhcn7M8SkOyAjgnBz+Iz0685qH8V0b3UkNupojp9vDpkdv56ArC042qWAA+YdQeBk554qlzNmVrMzbzSB4k0h4ryR4YY3xNaKwOCd3BZTxztPGeAD7VspzpyugmuYzZPClnB4Nv7OxtIE2blCeXmYkkEfP1PPbHYHjv00sQ51VzHDXotRufHHi6wvbTxEohIt7gcJLJ2wTg7eOecZ9q+jlSjUg5I8inXqQnyn1FYzaf8Gvhpp+pwzDUbzUNkk8+QMMQSU25woA3Z96+cVGVSpr0Po5VZU4LzPnvxDJqHjvXNQvLbQ7jybiTm1G5CxDBmKtkE7lV16dTnIxg9/tVQVkeY4qpK5r/Caxi+H2t2Op3FnPqrajF/olvqMheVW4AiyQBvB5Oeo46ivExdZ1lZHoYdRi2mfQfjfVtO8WT2rPM2kXV28bPdgjbKVyGidWGQc7sEEc45INedTjKKdz0XGKV4ntniC8kj8PWti1tdXUd0FGIowzBcADn1JGenHrWtJOPvHA48z5jz/TvD934Isi11a3d5bNI7iUWbBlQjq2C20jr+vtXa/wB4NT5TktS+LulWWpWcyySzCJGhfzVZSF6A9OSDjt+NbrC80blOrTvY9p+H3jXwl48sZEt47cywph1KjIUnsc5xxXMlyOzMakG9Yjta8MRFidBUxEjhR9wEnJOCeARnpXPO1zWHNFamLF4evtcEtjOsJZVEsTuVbY5Y7iCCcdT+nNR7RLQcnJK7Rj+ONB1nQrH7VqVitzYRcNNZS7mPoxUjPc5HNdtJqRkqkWtUefp4wivrWQaVJALp1ImtZ/3SptPTHPXsO3P4dns1YacUdn4auZotOkS+tWRdrBwHXbk52n3IOcEdfSuCcPeNrpoxtS1VS9o+8meVvLlaSQO7KAF+YDnqOPwreKsjJ6Fi2uZbRjZ3MvleW+9kLAxlSeigngjA49/ahxuPnNC4vbi7uoUCm4tZ9kuQCGGeOF7e5B7dAeuL90u9ybWbTJniRWtbza7xorfMB05xjI9c88dKqM1fUhoyNPvNRurkvdCyvvLxFE5VS4HQ8nBwDz+J6dtXyslOxfWRnspo7qNvs0KqZk8ssEYcbscYyOM8fj3lOw/jG6Zoep67O9nAwmt4rUhpSdrIifcVD1yenfpzVc5EtNEckdVnvNQu0somgitCi3IvUaNnU5BAyMEjOT6ggitLXQJvY6nUrSfy0M7i7sCVGGj+ZMn7pGT3wM4xk+nNZP3WU79SrLpM2m3P2uCJo45IxGiRTYjVR13AAg9Dzx9K0VQkjfEV1LKi72FuFVd+CU7jIPODjAwMZP0qkCQR3EukXaLeWN4CqpGGtZOZe4+VgM5BP3T36ZpSVzS9kaGmyR6sgdLxbhIi5Usu1xzwro3Yd+mfWs5KyJTkAGYRJI6yNbvtWSJTGy8ghlOSAR1wT+NLoW7mhZwNcedDLNGfKjPm72G1skdPQfxd8bT9Kzcg3KlzEtjqAhmhMsCMSZoSr4X0JxwQM8+lVcL2LenfZrvy7i2kiuVcAJIXC7eMFWXr0zjik9NQSuVryFtKu7aKAeZYTMFESklgGxhSp5BB6MO4x3pJc2oWNB0sL6yUlo5lVjlOdyN1YDI4I45z61V2tAtczLS3Z5dj4kePEsbxyESJhivI4yT1x1wau5nzyvYqyTSRfbS7BbjahkVotxfjkseM4yMHB69aq10VzNMIJJNR8u2CfZZFUK8SvwgPIIzwexx644pLQHqQtfTuJlvRJGrNsM0sJCuAMAHg/Q89O9Va5Fg+yGWGOMogmaQB0ZtvAySFP48DpxRdx1Q3sQBks9XHkuTZy/uriIqQ6YweezcdT7DiqalJakp2NnWrTT7/AEq2k0zVblpPPMe503ykZGUyBk9yOtYO0XqaXZ1NlCxVFMjrER8gmXBEigfdbOex+hrmnZyuaasqae11feKMJcG0keJlWcR7oZevBPufoR+laaNEOTME63qEXiS+0jULFoVjbAniAO8MOW3DjoOn61qkkriTuXr+0kgtpGENreSAAD0fI5BI749eahTK5TM8SRprF3aX0lmttqFnGQjRv5TrxjGOjjp1I6+1bQmkyJQMLTtMt7TX40itvJby02GOTYRnrhlYA9T1znA9K6JNSRCVjauYQJxZXYu4ldlIuVuGHVhgqd2MqSP1+lc8PdZq9UZdhoumafqYlSWSO7kcwSSu6SMYj97l0JB4z6jnFazXMZqJoDwFHJbKY9TFy0TkhfmQsQeApRsLxjJwcnJ+nJZG6dRdTDtdJ8UWNvPNaaheR3Bfy4IYLgnaCeQVZckZzg57dPS1SiyZVJtWkdNp3jTxnpmjJbPqUkt4VZo7i4SKSPjICHlWzkdT7dah0UY8vMdzp3ifUvEHh6MNqZ0vVI41Mu6BSC+0HJB7ZNZcqiy/ZpGJ4iOo6lpc0t1qNnPLblkdSgCS8cFhnIJ56VtSbuWo2OIa4vm0eyUaHJeQsxPmRNgyLjByh7Z6c9e1db5TLqdfBqWg65p0T3Lajp8qFH+VP3ts+7gnHzHnnOMY71xyauPoNufE8Wk6nNba3M2raHcOr2+pwrmW3AG4LKMdO+T60uXm2Hsb2seErXXEj1bT7u3vYGC/voVUsyjnqMZ6d6yTnDcXNfYrr4L+0W8txHi3unIdmt2289SChOCPy61PtdTVJlGPwbeXsM1jdW01jeKpjiv7RTtb34YkHj9RTVZp2JkZOp6Dr+nQSRySxtclA4k+bY6jucjrxznJrqVVNGKnbQmgea5ht4rqz2XMHBZGBGR/EeODz+lZuVzZOKRn61rlxcyPFcxb7u1IDi5iysi9CQ3vjHPtW8Umg0aNXRNVGrrMiW6xORu8lR5b+jN17fyNc84tFxkrWOnh8O2d+dMv7OWVo+TLG7438Ffl9CD71l7RrRmLdmUNW+GNjrNncWGpW8VxDI5Mb3SqzkbemR9/qTyc9K3ji50vhMJ04T3PG/HH7Lvh260510pI9M1GBSVaORwrtnJ3bmIP6fSvRoY+TdpHPPCcqvE8O134OePNH8xdNIul2ko0VyqsGA4wGwOT0GfxA5r0ZVadRanPGVWlsSr4a+JGm6ZpqXjC5kYllVJVJt5AANxyq4JyQSpI/Dk+RVw1KTuj0KWLqxXvHq3w+tvEF34FgTxCjDWY0dXuEdWDIGPzAA8HHv75q6UVDQzdV1Gdjp13e2INtcxxXVhsRILiRAcE+vH4duvtW8nfYuMTVuLLR7CKC5exii8icIXtwAUjPGTxjpUxlJFujHc9A0H4d+D/ABdaRXECQXqAeWwGFcYzjkdDXJOpOLMHCS2Keo/C268MmWbSbyaGAP5oQszjAGAuCf6VPPzaSNacmjF8O+KdcezP2mBZGaRg4WNgQc8gHnI9KznSileJ2xmbs+mnX4XjkhWaOYZ24+6MemMgEZrFTcBShzmbJpVzCLiLyk8p18sF4xwuOeMYx0rT2nNqSocuhUhsprceZCi3ccXytEE2k/LgEAEdKtO4WJdNEXluxVwo+RFRyQxPs3IIPPepkhrQ1YEKRoyOW8w42yxdcev4k1gyyrqawxOsEtpIwJBR4ocBT6YPPXmtISsyWjlb7R2vpWaGEpg4JEbI6nHGeld8atjCUW9jM1LRNTgjniEiJt/eR7ox82epypyDXTGdzFqSKdp4s1ywDRXFul2Wcbfk3YGMnnO4DGfXiqlThNCjOz1On0zUtE12xnYTeS8zhmBcqysDxgjtn+feuVqdN2R03i0Y3iLwTbaxpYeKIXV0rF1kjcmQe+7n8q6KOIadpHNOjfVHifjS7vfD2vwy6vpEdw8isIml3RH5Twykdxx/OvoKbjVjozy6qcTf+HPjq9Uz2txq32aXcrRSTurKU5ynzDntn+dcWJwd1dG+HxHRnufg3UbmSWeUX9qz/wB2MA7geM9fbPNfL4mhyLU9mnUuj1PwrZreWX+mMs12rZLYC5GenHtXBBIirKS2M74hfCjTPFOkuQpiuoz5sbrxhh/WvXo13SRxuTkeI3vw5v8AQkC3VrB5MjczIuW92IznufSuyGI59yvZaXKMGgxzv9lDyFXICXEY2kc8Bhg5xwc+3at+cGrD9U8Ga5px/cSx6zZyEfJGNrpzyDzg5454+lWqkH8Ri+daorWsJhaK3nEltNGBhXwrRt6eh9evalLk6FRblublhq08RMVw0ciBsb07+/f9M/jXLKL3R0xsjQj0vT72fZM72+1s5PByO/v/AJ/DBzlE2cU1oZ/iHwlLp0xlgllurR1wDEp3Z6Z+XtzzVwxHcylBpHI6ho9rMytGlw0ksnkeYIXG0scAlsYxk9674Vbao45XSZynjTTfG3wpuY/OhaXTCdwliUugHo3THbnp7mvRpulXVupzOpVgtDqdG+IAuIoGkVrOVlDowJKMO456EYrjrYbkk0jopYiTS5jYu2XWV3T3BkZwAssYIQAe44GeT161yrmidL95aFB/DFyLRha6kXYZ2KzKxB9yRWqnfcw5ZodbXWp25SG7s2uGJwmXA3fnjnp6VMo09yueezL97ptxbFI7nQzbBwHUxTFs+zYHBwfcVmpJPQuzkjwSy+GWuatEsiWz2UarlQ4EYxg/MznGBn2PpXpyxcI9TyXQb1Rf0/4SXVyYSW8qVgQ3B5OeCM4wuAe1ZSxtloaU8M2ekWXwgstC0b7XdSPcSlxGCpKICeBkAKx5I5zjPavKnipSlY7lhuVal8xaBol7GLiHT7B9gxF5a+aG6e2R1OSM5AOeOU5TkjSFKF9DQk1HUP7PlnsWin0hGIVbdmeVzx1DHOfoOB+vK0r+8dUvcL9npkuvWMEF3ZyWdsYxnEu0jC8liMnb16kYzz7xJpG0ddjbvng04w2kEQJC5EUY2nGMZJPQfNxn86y32B6PUsWF097aSfaVWKVVOCHJGDyuW45znoPzqdmOSbRx39iXVxrEkVqzQ3DklsKqRDgkMeM9hnnnPUda7ItJanPG6NN7eaadbXU4EkuIX27g7RrJwTyRkr0z3OOPesuty0ru0TrfBeg3Fpp+4uiwo+S5bZlQeAQSxOcHr2Nc9WSasbpuxz/xK+KVp4bvXESF3RcTQo33fQ5xxk9hiuvDYVSVzz6mJ9m7ny74h+LeueLr24ije5MQO4+WjFVGQBhQMAcrg8DJr11Sp0Vcz+sursdT8L/gFP8AEzbrOt3cf9m/8s45WDqpz959pBb/AHM9CMnBxXDXxunLEcKUpO7Pp/QbHT/C2jLp1mijagjecxKC5428KMAdgOgGB2zXitOcrs9SKSVkLBIEkDqfkJ2nAwSSM84A56Y9OOtWtBNCSW0dr5rXSiGVGyW27kcHo3J9MD3HSjmbWhSjYsT3DPaudiyRDD5iOOOOfXoOppRuN6GdqV1FBaI0yGSOTEkTKfmPUcHHXAx36VWxD94zNTvxpw2ogkt8bgSAdo5yeepyBz71vFGb0MUwTakkSmfcXyVUyFX2jHC5J+XDMDwCT1NapkdS5pd/DBbx+YfLRyEfc2NpPOOckHHbJzgHvUtc2xfNYTWNSuLeMgKZ5o858thyP73Q89PwA65zRGK6kORd0RDHmW9neN3bcoY8BTzgKR79Sef0ESSNIu5tCYW/2d4ArhgGKwkL8w4P49RzzWDWpdkQXBguoleGQZ7AH5QDyRjPHTGPpyOlUrolq+xgjTrj7bFJZiSKR9pyvOecHPqxwe3410aNGUbplh7+9knZIwftLRq32d8oXTGSUzyf4R/Q9KnlsWpJbljTtcstQmmS9h2SxMEk3gGMP2yM8k4xk5/Cs3G5qmpbEvjDxRaafpixss08bqUO2PcVU5Az1wAMdadKDjK5jWd1ynk0fwp/4SfX4dctbLR7i7MY2pFCokXGDvTA74zkEYyPWvRdSPU4aeHlTbkjqrfRpNY8SrYapo09heRnzJJp12eYR/EBjBPPUZ61jKfY6VJVHynQan4P0/Sr2O/mvUl8yMx3PmKAwfGFJIwnHAHHHHBrNXnsN0nSepyet/F+00ia833KOLf5UUHJkI7ljxjGemK7qWFlLcmeIUFueW+Lfizqmt2i3CxyR2qybfPjyFaTr97+8B/WvQjh403qcVSu5bHHXdh4j1HUbe2W2mN1MMrAgLPx1G3GR0PWuhyhTV0cfPKTsd74S/Zz/wCEl0W6uPEPiBLe1ucxmBYWQuh6qTuJ646EdPpjxMRXU3ZHoQo1NGe1+C/Dtr4W0ptG8P6fMum20YImVhsYcZCHOAM89zk9Sa86UtdT0Yqysy5cO632wytvdVHlsu2UsBkEE888HHvTjZbCZFF4mg0tYodQjaJJkZkkC7gCByPoB1HvnnsKDkwbMWy8TXmrXxW3itfKCZluEbKqDjYeACAT34A56VrJKnESaeh3Nr4cWzt4ljmimZzvYzEo0ZIA4Oeew55HP0PL7S+xp7K5p/8ACJX95YQzwlZl2jPlvg7QeCB0yP19s1iq7vZmUoKJjahpUulrBseGB4W/dM3HmgDGxlOcd/XjIzVp8zuaR2sGj2FvLeCQ3EnkM4Qw5+VW6rsPY9uCOM9atu2iYcnmXNV1g3viaC0t9MuCIACYQm1X4zznHJOTgdeKxXMk7lrTqdtZeOINChb+0NNezePqWwffAPpyP0p0nLqYzpKo9Gcv43+Ifh7X9LSOTTIpxfKEjuWiEoJJxtyBkc5/Oup3tdExwyvqyDTPh1aW+kafplgtjBNHKTcSxjc+eCCccknAJGePwrhliGnZjdJR1L3iP4TWWsQaZHqWnabfmFGV3eFW25bO5SRwenQD0xir9o7GEIKU+ZHK6zoCQ34ezZ7eeJVkZo1wMrwG2g/UVpTs9zq5pJlnT9ZRLXUJby3jDylVBHIPy/exgdu4HTkVUlbYa5W9S6dq2MYsydQaTmQPhnh53DtnHGPwNRrHctxUdUO1fQkvdDnllxFqMBMkQOVcZ6HsTnHatIT1OeSb2M7w34LnvrVIxqiQPcu0szIpLAbcAEHgjtn0rac2uhC50jS174Z+LrPSbiXRdSsrtpH8xPMVo/lGMA89Rz/LFXTlBO7OadWS0kfG3xvm1nT/ABRIut6d9k1c/OJFTb5o6Bs8bunc9/wr6rDyg4WTPElUtO9jK8L6R4p8ea3b215qLParGkmyCQ7olLgHKZ4J2gHPY152KbpX5D16NV10kz3jU/DGmeGNak1K9t5Lnw4UMMM8aM5QEFZGkiboVGOV6bQe5r52pUb+I7I0uV6mf4i1iSW5m+2W8d9DZPFJZtCZGeeYlGQxLnDKwPU56A5xuB5obm3LFnY+APBOq60+nzDS5Fnupt8ssrAiJQePMXpyFYj6jPSrqTWyDn5XY9J8f6Jq+ta41tpd0LM2sDOWkJIcAcbQCMHIHfp2NXSlHZicr6nmmk/HzxZpamPW/D2oywriFw1uxSQZxkHG05x6cmumUbfCNTpvRnbTaL4S+JPhuTWovDULeISfImjeJonjbPQx9Ace3eqhiJRjZnLPDrmvEqWegxaBbfZbOKSxuokwWtiEZSFGNy4w3UZ49+RWEpc+rOqMnFWK10viO3uYZn8TvHA7bBG8XLjGcbgSCT9B1zWUlFo0U5M7Kxs7GNIAniPUIroR7HiuAhBz93GFHT2Pp0rhlT9415ppbaGVr2oeKtM10aahGvafKuGjZdpKE44bOCR07ZweK9CjaO5zzkrbHF6h4eh1OWaCWy/s250+FmIJLI+eQWHIOTkHNdyqI5uVM1/DGsLF4Q1KJoVdZWWFwNuVAztwMdckkcVk97m8UrE2geGtI0XS5JYYJZZCD++XLSxOV6jBIIGAduO31NYybuUl3HX8lvq0rC+slcSMs0twEJKNwACeoU/1FWmxcqKv29tN1WVliuI7WNOJUw6IR0APdcgHIwRnqaq3MSnZnRWPimefTVuLxlNy9uD50QDROpPXg8d+CeOfY1i6epteLRj3V8I7n7HGoW4lLSLtXdtAILgAZ655XHp61XK0jPQ6R4LTVNGOy8jhvSQojcl12gYC8DPvtIPSsU31Hyv7JzHhPTtQFtqbahrUSTzgLGluWxF8xJAzg5I5x35/DXmWwcrRjyXOo2Nxe6dqQtNSsPLZzJtZWdGJAJIxzyuSDXarcphdpmv4Yjlt4YopIzcW7KSu6ViMA5ABxkleBnnj8c4SRtvua9jdW0unAKTEoISVJACAf0IJ5A47/nii7IzB4fjbUkn3PdJsdlhEi4UZ6AjvgnoOR9ONXIyK2rxJBex2c0jfukMiO4OyUYyGwc4xyMg/WriyWM8KWd48Nzpp2XCpbbUJIEhLEnPQdR6+lOWo4trcqS6rNpNwsVzbSvppUos3lktGyjDZwSSDnucjFaJKSshuRsadqkEWn2FzpsizTOoZow3Dr1I+bkdTn2rmcGnqaJW1Zq2bwW32wKjWsaTbNxYBScZA3ev4+nSpvYJK+xU0uy81b9by3tgJicSlirKSDxkAbTkjB6EelClElXQy9tL14o7ctHdNFGokjcAuUwAcYPJzt/n1oUknZA0zk9T8Sw6RK8j3UVtNHM8c7k8FwAUyp+bpjPPfrXeoKSuYc/KzoodYjvtPtbpBm4LgRpuBBOd2MnnkE8VzTi0zRO+pe1G7jjt4rhIjLZzJhnE2Qm4YIJ7jI6dsfQVmm7laNFZY4bRUjXyWaIYHlyD517YJGQR6Z+hq5JhFDL+0nnaWGMS3i3GNiNLgFTwQGH8WPXPNON0iXpozpfC3gKeO7L3Nk/2ZlCIpYHA6klTnkcVhOo1qidjjfGnhuXw9NqE1lciUnLGCSTPlD/ZDDHB9OnGMV30KntVYzaadzrfgv4nbVNPjj1TR/sjJK8cM4X7rfxDk567ucVwYlKLsXeVtDsde8M3r35e3ZLu2fLeXOQGX0C5GP68/nzKziOM5djmb221DwvIb57WQWysHdHVSH6ZxgcHk/XH41rFKxtzRZg22qLa3TX0Cywhmw1vMhcgcjCgn7wPt04q+RjvE6C31trlYprqzgjfiMLKpj6t1wR2IB/oOlYSi4l3RcGnwaikWY2iZGwuPn3Ljlh2I74471EWxtX2OeutAS3uGiaKJpZg8e1l2ZHZlI478j69K6FU6GaiZmq6XPYpbqH+zsy7kDg/ucHgHqDnGORkVtGaYnFpmFrtnHqkUP7y3W4lfP2iEFMZPB47/AEx3rqj5mE79DrNE1eGe+Ww1CC2nh2eXDcJ8soHBBbHfPAPPvXLWio6msI33Za1zTGuEKW7Qu8Y3QXMceTkEEZJznj9fTNYwl1K9mZd291OFlWwWFrcqkymFmRzx83U47dP1rde8S2loRwrDqlvMbeFrSZpknYxy/I5XjCjggYIJXPPFTK17DTfUh1vxFb6hocula3YPDc2pE1rfCElW2twxK+hwOfetIRs7ibsR6Rq32OGHTZxNbOqkQTI2UJI3dTkbc46+1XKNyLo1LLxdbwSWceqSRWN6rmN2kUxlgMDJPp05z9BXPyJ6Fpoutruk6ombqYyp5hdyHUBk/h3A5BHpilHmgy3ZqyPP/E/h/UPAlzL4h8E6o88MbefJpMeSCO+1QSOnXH9a9CPLUVpHM4yg7s6j4Z/G/wAGfGLTJrS4v49J1qUfvI4Ljyi+DglWzwe2Ov1rzatLlZtFylsdJKr+DtQ0po/FM0dhK2Nt3h4yDwArduoGM+hrnaVhuMup3c2sRac4nnuRdQHDgEBjgjqMdRmsbtMj2dzmdU+M3g6wvLmK6yb2LJa3EBaTAH93rWyUnsHsrKzZxep/Hj4Z3WpyJcX8ElvOgG0Jyh6HoODyOuelQp1E7I3VOPLbmVyP/hLvhzcxMNP8QQs7kGIM23y+nBbHsPavQpxnLdGEYpPVmdonxk0nwBqt1p73q6lpbMrrEwzIrN1ZT3Ht/wDqraeEk43sU1HZM9X0r4raR4ktY7jSwk9nuw03Tyz/ALQ4/wAmvFnzwlZoI0Vu2Zes6nbaxdNDBdwLNISAqShcgDH5iuqKa1Z0KyVjzLxHp2q2t0XRI2hGFdgcjPUkjH4mvQpOElZs45p9ilod7IpaHVrRIF37RNnKxgk85464A/GqmuX4WQ2paHf2OjpJMskE9rLHyQifLuBHpyO/p6VyOq0zaNOKWhl6j4TF1aJFHEIGIVzGWII6/dPArWNZdQlC2xzt3Z3lgsy3W8rGiqZN2RIC3cZ/ziu+lUjJmErxV2eVan471n4b+IftWnTGC1lclHhb92x64B/Pgn867alKNWPukxqrZn0N8PPj1b/EfSVtLtUtb9FIYM+BKQO3ofY14dWnKLszphGD2FGrWEkuxLkqzyFVB3Btykn+QFOMHYvROxfstZinjLefmWNsYHGR0A9zyKwnSkWmkbVh4ks51eEz7WUciQhT+vTvXPySTLepmjTNRuI5Wtvs8zBidhkAIH1x1NbxutzKWhj2txHM8MF7G1pco20282wHp7+vHIHetuWTIbL9g5icBJY5UUchJMOvJwepH4ispxaRonbc0pXknuIZHgzG68+a/wApJ/l2rFXQ2Yt/4dvrvmC0YY3N+7fcQfXJ/rW8Zx6mbbRg3On3cwhdbC9MiRsGiZMkj6Zx24rpjNdzDnTI7jSBcXshl0u4mJjEm1YiHzjnBz7/AKVoqnLszKUYGenhXypmMWntNlh5Uc64ZSc+g7YP/wBetfbK2ofCT6ZNqfhm2tbk2t0imZx5GxmHHJHuCScfhWbcZbDVTU1PFFppnxPto01O3MUTLsZZEZdoHJI4GMdevX6VVOtOi9GOpCM46HjnxP8A2XLjwt4bk1/QtVuNS2EytAzKcR9gCBncBjrnPt0PrYfG88uWR5jw04pyiYvwC+J0/hnVLtrm7X7JKgDR3Kb4yey568c4x1rox2F9pG8UThq0lLlkfVHhH4taX4gbZbS2QVTgy278/gDXyFTDTp7o95tSW52kXjG3hba832mNh1C5YflXO5StZkOhbYj1j7D4hhMJbG7rtxu+ntURqSizSMGlqeR+LfhkIJAumXF1FJvLrKJGYk+mDkY9v5V7WGrRlozGdNnCRfFjVPA2pKutxeVCD5bXaLjp3I6E9zXqvDRqL3dzm9p7P4tjuk+InhvxTaG5kewuVA/4+E+UY9+ODXnzo1aUrM64OnUV0UJfDen6tEt3ptxvQ9ESQ4HoODway9pJaSIdNPYz5pjpyk3gkVQxXzsF0U/gOPxq7qaFflO98E+ILKSJ1ZVn2jcxQ9B06H+VeZWjJO6OmPvLU6XWdATxBak2jCKF+doUAZ/n/n2qI1pLRsJQVjzDxr4W1WC1e0k1pyg4jjuTvjf/AGTn/wCuf5V7GHrJ6HPKm+W6R4/Pq2maXrTadfW1vFeRllJaHMfzdccZAz04/CvZhJyWmp5kkk7s2INJvbfT7aWzu47uDJX9zdYx2G9B9ByOfXNYucb2ZrFyeqJl1jUrVAl9o0kmxdxdI/LlIBwwION3Tt69qlxUti41ZdSU6zf2js1rLdz6e671jlQOUPsF52/gen3qz9lHqN1Llix8Z6drLRuLtopUAVl3bRyf7pxjqeP171lOhKOqNFVR3WladpcOnmMtHHLv3qWx5jMARnH3m69T0AHbFeF7SUmdrhFROVu0xKTCkVorEyTATKzFQTmRyOfYDJP05rri3axikkLBrFzqEbQW5a3s0HzyKpDDCnb82NxOc9PTkioasy27owoPhlb67dzXUc7wyKCYXEZWUg8ZLEMcnv3962dZRVjB02ndHonhfw9/Y+nraymO4KqY96g4IHA9dx5OfXuK4Z1uZnoK3LqaVlFDqimIkAIMMjgFW4zg4BHHGQOMVm5NoIqyKF3aQSTQwXMfnby2HVWYkjljjHH8+lClZEWuy8nh955Lkx3RjwhAkMuFj+XC5GeMDnkg+gpc+pU1oY0lzqVikyWsT3EtuoLyeYLeFV4wWYkEg9hz3PYY7EubU5Odx0PNvFPxPistct5JJpbp4CfOtLKJlQnqRvbkkcc8Djiu2FGL3ZMMRyy2Kl7+0fLeXzWOl6ZNDblCQjAsytz82OgH4GhYJbtm7xsZqyQvgq9bx74nS4utOmnVd0YulQyIoIwV3Ebd20+uep47k5eyjZGXsVWR6b4f+HfhjwxcXM1ppcU1zHy01zGHZiR3ds8D+6AAOTXnSrTm7Djh1SJdd8YvbzwhQsEWMKzt5asehC55POc+nUU4wvubKoloT2qS+KN0qSGAnKv0RZjkfMMjOOozgd8UmkjXlctUTXsj6dGVCieaMEJ8uG56jnOONvcZqYxvcycuV2MGTUb/AFGISBnREYlPNiC5HowJyOh465AraEETOoxtp4gkuLJvs7yO2QgjK5Gf7x56n5cDoMZocEU6l0aN1rl5L5EabJmjOZDJ82zPDDry3r7/AKyohz3WhWi82dJIEhNvNEy7FBXERPLKOxIx2zyO1DJbuzQ1C4jjjS4imKbGHmgkruIGM9sn29qIptlO1zLv7xtbHyRjO8CR4idikk5I6YGerHHX0rWOjJ3NTRhbxWkElw4+1s+1Zo5dwb1A/wC+fY+9c9Ru+hpGK6keomK883yY4TLEVaQYyHGOvueMAd6cPMhpp6E/h+3NlGskkM8SxzF49zZMbc8jsOnHI69OamRtE19PtYZtTd4WQJJ8oAA+Vm6qo7ZxzgYxWTHpYkjsVmmmtVje1uosSLKcbcdz/tDjrQrsiyuYniPVLCO2ig1GCM3SSboNjfNnB5XnngEd/wBBXVSpyk9TKbUdzzjUPHOo3cc4ttPurhYQEe4cZKLwcDb0ODnsce1eh7FR3OXnd9Dc8NeRqBt9Dugss7OJIxcRhkjJJ6tyMAYOeeoHtXNUcY7HSveV2dTYeFY9Gur2/mvJdOfjFrCT5Zb7xOcAY5z07jpXM057DhU5NJFXxH8crEWrR/Z0lcLtSVwGIIyOCScdTn6/SumnQk9wm4bxOC0TQL34sQ3bQ6yy3VuSyWzAsGXGcjnnuPXpXYnGi7M5Kiq1I6GPp3wPudVZmvLad7a4zFHIVPyy44zt+bbnaScjH86eYQWiOFYdyfvG/ofwSbwl4Lv7XXbsW5MuQeqyKhBB5GeuecjtxXO8S5vQ6FRs9Ts/AdjL4qgimtbe1tYokVFjJIjZscS4Axk4GSea8/E15xWh6UKMErne6X8N9N0TS5rnX9Qjvjcj94qgLGXLbvlDdxz9fyFedGpKWopXbsi7q0+lWuiGaxlniiwNyxtxgfiMdhx6inFye5qqdkcb4gu7G6il5Y3AB2XRGHTqQTntn65wfeuynclo5bW7O9sfKUXRZZY0XzJEDAqex5BAP17da66cjCR1Wh+CpbK1DaVbfaA6GNyJcgDjJyeoHIzz29KxqVbS1NVFpXJNX8D6pdWMUsmrNbLGqq0cCAn6Anp07YrBTU9jRSZPqHiG88HQF7eb+0LaGON/LYnzXA4Y+jHjOO+BipjQu7san3MvxJdf8JVZRxJo7T2tw423ET4Ckcg9eMcjJ7nntW1vZoTXNsd1p/hqys9HiWwkJvLdFCxbhg8cjtnr9T361zyld3IkpI4nxLqFx4V1izuNTukhkhffETnBUn/VkggqcDqfYc4rsp0vaISmktTlNY8f23jvxpBHcXaW+lq375kYKsm1c4z1A7jpnB+ldDoeyjcmPvuyNHxP8HLm5kg1fwrfPe/2fcC+WwSdi7DuVBOM4J9ByRXNCspPlZNSM6D5zG+DvxJ8Q+JviTd6feW8lpfQKqXVrMpLxo2cNyTnnj8SexrkxMY7xOunWUo2aPdNYnl062Fsb4Rws7b8ncxycnv6k9T1rnpRctCFa9zyH4ifE7/hGbqKG3tRfbkJ85cFGHfPv8p+g+te/Rw10c8qqTO6+Gq2vjfT47t5llLqrMgKSBAQCq4OfbjrjjFcVZuDNZNct0TeI/CUng/Um1a1GbbB324YhmHBPXPpxk9azi/ae6RCpfVnhfjv9pRL3Wf7PgM0LyOsKCdcebnjagzzyf4gOc4r1KWGsrmcsRFOxyupfHaLRPFLWVvJLG0chAO4kSEnhVz1AyoBPUDPGa3lQUo3ZUcRFSsfTXwe+JOueNdOtyulSNaFmDSt92PC7lznnndxgYPbJBFeDOLUrI0qSg3ex5b+0P8AEH7Rai38Q6PZz2qTmKNJFGUOCQ4PUd+Sfb1A9vBOSV2edWhTeyOR0r4RzjwKvinw0YfJngZlt5uJpGXIIjYDnIyOM561rPEqUuVmSpOkuZGHF8Wr7SbOy1GHc3lyiO403Odshxnyz3yOTuAwc8nrSnho1FodNPFJ/Eeh+CdS0jxpZf21f239mCUlIliiCpEM/NuUDDevH17jPi1KPsbs9FNVFofTPw70+PTNASO3uBdDbuMvl7WYnnFckVzs5aqszzy/uL648R3zx3KtdJkNbSExnk8HPQ+nbtWtuVXRvBK1iLxNp80n2e00m7ESxYnme4JLISQQNo64OO/tmtYSfUy5NTnJE1Wy1GTU4J2lmQJIWhOEz33DHI465/i9jWllLYfPbc6ax8Qz6tDJcOI1SRN0izjIb2GRke/0PrWEl0NnUi0cjc+JLrV9akNvALGNFLRRykNDIF5z9cggHNdMaaaJVRIu2PjOM2t5b3Bt4L25ybcbsIwXkccYJ47dqzeGuy/aJ+8T/Cv4sWy6nPZa6Fglhdik0rZVwOAVPQn3HaplS5DOUlW0R6h4ksPDusiS5jubcfaIwZGRgVcfw89Bzj25rNt9DOnSkrpnleqrb2VxLaRjCJIWKtGOMAYIxz2HHpj8OiF+pfLyu6INL1+20/UYNOvS39nXC7jIIm3CTrnBBzkjGe2eelKSKTL+rapDE008k6MZAEjuVGVCk4CHuB0/T2pK4mWdFuILqwmtIm+Zlw3A2P6Nx0IIxUtuJbSexharcWWhWSQ3NrcRrcBlCwxnehGDwB1HHfg8etXCXNqQ/dRBZyjTLk6hNLLMInDpMFBIOAAzcj/aGOvPTvW7SZCdzQk8RW8MVvdLBHcbZwqXVsp3pnhSV69cgg5xj2rJ0jRM6J0stRjMjQRzWZIIKYQb85Uk+/rn8cGublaZpbS5i3Ok6Zr9s2s6dqFxFqFmxjlhcgsnOMY78jjPocGrjOSdjnlHUbaadfaOkrSyoWfZJLbOmAWO7BX68Y+p9a0nK7HG9jYSzmYS2/2aOSdgrb4iMhevzgk85z/+rpF7GqKCR2UliksllPD9nUvI8Y2K5LNjOMEc5AxxVLUl6EOmXl34ggebTbg6j5E2z96AVUkdM8dsjP0q+ZIhq6ujP1HSLnRbq8uZEMTsd4jMg+YEkZGOPlPoe/fmtIyTIaaIZ/MvIZYrmQSTtECXaXblQMBs9ypXGePqRWu2xNiHSrZnjs7bzRJdwgNDOdobGRhcAcjk8Ed81Ldy4t7M6OO+fTnLLIGt3mKTxkjjsQQe3IO4YPU1i0ma3Ny0ntFhWJ3VYZEMexzwcdOOo+o64HtXK1ZlIsaOkVrDeNJck3DDbFMH3osmflIPYcdu2al3uNmBdeH7MX13daqkd3LdhWlaSAhWZcrzg4wfU+1dcKjWhlKmmrmFp9g3hZPOSXNjLMXjGzeIScrtQ8HGDyOnvWkm5IzirOx0k8Vp9lubBrW3mtpkadkWMxmRwwLDHBJIBxj3NZKTTN5RT1MOy0ZYLh08ya5sWVnXzXzLHGQCArY3AhgQNwz1+tbXcjGzR5X4/wDHOtpA02iwXzpBOkbwxF3YLyVbbjOeByDzXoxpxhD3jCVRuVkemeHvj8NG8Ord639q0m6tEUXSXsDqoBHD5xjBNfP1Feeh6aUZRsyp8UdYPxA0Gw1jRoDdMRvS4sGYBkJxvyPl+8cEMAeK78P+7V2ctaKitDpfCHg7XvBWlCTUru41ABPOEKOoSJcHcoxkP83OR2rOqlVloTSnK2x538VPipqVlZwahpeo3ltFJ8/l3BwOCN2MHpj+ldaw8VC7LnUkloj2fU7jW9Q+GOk38VzLJJJZw3LhlwWcqGIbIyo69q8+K95ozUurPPbvXbfXtNtrkzTo0Ex2rdrlS/O5QQOQBnt711WsXzo3dPWa1ljgtdRjW0S3LNbTyiXLnBH3s4By3cdaykrlxJtL1K1nv/s2pQxQhX86O5tFCjOe69j16dR2rnnS00L5joNXcfZpxI8WoRHDR7yCW7rj19PUZOKwjF3Hc56DWJyt6HtVkhTDGOQYc/Q4xxjg57812RXKJzOVu9FlutPJt7Dz7ZiWjSCQF4885AOCCCT0rthJHNJswYPGN/4avLdZbeHUYo5AsqXCAEEd1JwAw446c9q6HRjOFzKNVxep6np2saTqsLSWJms2Z1DQtzsJxkgEnsR0rxZUnGR3xmpIW4tbie6mb7O0bJgieN2SQKeuex5xg/yqlJxM3FNlNrWBLgW5haE3EoRpGIKXDDv19OKOa7uXZJHN6ravYanNYXM13DDHmSKSH94dnJIdT2AHFdcJo55K5mnxTp9zusZ79ibUEW93HE6jcCAwbIIAxjjPX04rfk5okLQ7Gz8c2+tQtp+qSf2jYSONlxEd3QD5uMHAIAI6dK4pUpRTkaqz0N4aRaWyRzQQNd2rZiZU+dScZHHUDjvXK6klua8nYyfEvh6XRdMXVrOxyN22SOP5ZI8cHHb8M810UpuTMZXS1PF/iv8As/6f49sNO8R+DrXT/D/igIEWSBBAl4Mj5Jgvc9QxBI+hrplJX1MlNxRyGl/Ev4nfDrw9JoPjfwo+u6YrmHEY89STkgIy89ASOMj0GTWc4J6oqGJv7s9j2/8AZ+/aL8HfEm0g8OCS4s761jAVrsh888IXx1H+0AeK82dKVzaVSKXuHuj6LaWMhu1sormUqo8yNlDNjHU/h60veRjaNQxP7P8ACV5Ffw3ulRgXA8uVZo+WH/1+Mjv6VcZu+m4PDrozz/VPhd4AjhmsYdJs7SS6DLDeWy7WQZ6ZGMHgDrXbSrTUtUH1ZWvc+e/Gfwy1fS9bNlpcUlx+5aaNX5+Rep3euM19PTqRnC0jzJ89KVkemfs9QeJ/A0F1b6/4ea80u/QTQyxXCBlwFz35HI4PpXhYmnDmOinVmzsdd17Q727lC6XqemXCusxZArbcZ525+vA5rOEFJHfzNbmwPEujy22LnU2dWCHzZbYqrZPIfjucY/nXNKnK9ommjRPHaaJqFrPZW2qWcsocgwuCrKePlx169eKa5o7mfKrmvomhD7OYYljgmiKtseM4wR1DE+noT1rOXvMu5cnsNXtS4EUNyhTzBbyPgmTOMBsH17VFmgvczL3xTZ2909tqXhG+kkSLc0tqRcLjPoDk8n0reCkldE+y5t2eY+MT8H/GhudF1J7jw9dxgSOrI1u4I6NtOM4455B966adWaMp4bTRnXfDj9l3wj4cg+3WOv3l/FOCYZfOUKoP3SMAZx/Ws5VXJ3ZwKFaEtDsG+C6W5tnttTFyI2JCXcYYc8E8d/eq9vZG/NUb1E0r4GJpxcw63PEJBkrGoADHO4jsAc4AwMCp9snuiJSnct3vwkt7i1SC71K4mm35+0KwUuOoVgOMfhWUqyT2N1KbRylz4AtvC1rLG/iCSKOMtsWWYYTgHGcZGBz6Ypxqp9DSDk9zLvNM8K3mnJNdamupsB8rQEO6vjBIA+buefrWqqTRbjUe7Mu30ez0PWtmkaPrd/8AIDI0EhSMBuQ3zkDOc8Cm25LUxdoa81zrItA8Y21wbS005DaoNwkvLkuX54AwP61m+UqVey2H3Ot+MPCdxF5fhy0u4mOPJhdlYjPLDIxx7mp9kpale2UkdHonxGj1a6NpdaXJYychVdB94dcEcY5rmqQcdmOKTOgsLi7jtglwBIYzlZVG0gZP9O9cyqSNZU0atkqzKJGhQvnO7aDnitVKW5y1ItE19YiaNdsafIc/MgIFV7SREWluZGo+HJryGUKIVYnJIHfOe1NVZXVzZTSVjhNW8BXdr9oa21+W1iZG820j+dCc9QrggcZ+7612QrqnJMuDbVmj5p8X/BjSnlvItP1U2GpmRswykMs7ZJIABA/OvpcNmfO+RrQ83E4Jp+0iee2V7dfDbVkh1W2+zyThWZBIrYXtxnAPGTkYAIJ613zhHE7HBCtUp6M+jPgd8ULTxCLp59Rg+1qoYwzHy2ZMuPlOduBtx1zx7jPzWOwbj8CPZwuIU/iZ7xpzRasG2W6LGDtDBtrOOMY/xr57llT+JHbU8ivrls0tuRbXMenlfmHmruYZ/HjODV05O+hpGN1qeReLPhpb+M4JxLfpOSpB/e/J69M8HPr719Fhcb7GXLI4sTR5o+6eDfED4bal8NpYZbIS3NtcxgTIshwWJOcf7Ne/Sq0sRLU8ZxqUok/wy+PGh+H7WC31nRGYRkg3MbhG2dsHp+fH0rkxeCUk3AdKvK+p9Had4/8AA/izwxjSfEMDtKCq29z/AKxGHbD855HTj09a+bnQq0z16U4yepizmW7WOVbK3uSgYB4A28YAznGccikpJK0i5N83umr4Y+JE2k3C217ts7Y8GSUbiP8ADr71yVKfNsbyl7p6YLC11NIbv5JNpBVyQQ369K54qdN7ip3a1PPfiv8ADGy8UzWdza6QYtQhfelxjaBjnaCOcH06V7mFxbSszirUU1dHnVj4O8XQ6lKqaRZI0TAJP50ipIM98JuB9wK7Pbwk2jkhzRdjJ1LVfEUSKupaHcrcQIpYwzpICCAQx+cHpzgjPTiuinG/U3m1EyxrzzbXTTLyRlKbkgIZxuyMqAdw5HQYPP0rdU7O5i5qWhny6toGqXXlappk1peuu3zLhGinwTtBHmAMPocD6jNatcysRY9u1NLOJGuVtVhR13tNEqpIehKkYzz/ADHT0+JgrHuyaasjltThe6tvtFvKltFu3yGSPDsOcfLnIPTqeeOOK7YyitzmloTaFoFxdWouHjQEny98hUlQMk5HU4OPU8deaKkk9i4xvsbjRCy3RyMksbuDuwewPzEYHXoBg8dM8Zw0a1NNFuTxa8bmcW1uNjx5jZSpwuB0wOnJGajlRtzqSsTxW5Z/n+ZF6SeYGDAnPbPOf89qOmokmdLpnh6W9Dz2soZJCEbY3TGTnJ+6PXHP1rmcraCacdQa0njtitzPGLpOqopaPbkgYHQnj6cikndhd9TntQvIodPf/WNIrFy2d8j4Jwx2jjnsOwxnrXRG7ZGjKNqumtb3Danp1rLLJHhpniUiRenPBAzjpkk5OfStuaafusydCDd2c7P4X0291FJ1tIWjQtkLCr7ZGA7cKP4T0PArdVZdWYxoKGxtaVaxWV5HLKIpTHMYxIUCgLuOMY9j2GMDvWNSfMtWdlOFjauX+0yPC6sNgJA5DAZ6JnHXrmuZTSLlFGYNGt5NkkrMJFywTOck8DnHX9OK052Zcl2OjhhMEsdhKscioCqyNkKMEYJxk8n1x160733NHdLQxNUSTW0Pls0dxAQ5WRf9bg/eGO2Qe/OBW0bIxdyrbXd4z/ZdrurE71xtyc4cg+nUjgZ6ZxWisU9UXLMzQrcW8tqLmCVd8UkePlAHcZznBOegyB1qG3clfDqRR+IdNgtpYni3zbSGyh+XHI5+7+vWr5WkCcbak7axp0UEnnTg5AMadHAx8vI5Oc547d6hLXUVlLVFSPTT9nJu5V3MGVmT5fl67R78A5yR/Oq2egWb3LCXEAsoEtt1uoDKdpIGB7FTkdSO/Hc8VPXUdlFCaVGswaLzGuzMSwdeZNp7DnICg9T156UarcrlctjUjsI7G6S4nkSSRNwRgTtz0GQfYduxPesmyttGbFg5jtZGh/dxdiSSD7Hp7HnHWs5I1SutDo9A8OLezvI0ZKXCAmTup68jPUnHTp+Ncsp62Zk7x3IvFnh7WIfMu7C1adCAswg4k9NwA6j0HXrXRSZzupynlUvhWXxjAzHUzaXVrIsk9vcwENj7ysAeVAXHtmu6FVwZFSDqK5c8F/C3VtEi1PVLe+eCOTJhaeVXLjj5e2ScE5Pt2p1MQpaImkpR3WgniH4kaf4Ht7UKqzXUg4B2sd3G4k4Hf0Ht0ohRlPVm8KsL2PM/jH8TNdm0KC9ksnhtLsK6OpzuHbPZR/gO1enh6MFe55+JrtOyR4pd6lNPZGa7vflZgAiNnnGSfTA9Opr1ko8pxqU2z1D4NXNwFGox3TWt3E6w2rPlVcncdrFQct1HJ5x2GceBjmlse7hObl1PrzTvEktroFkLmVft08Y3xhhjfnqSMjPB6Z547Zr5lysdvsk3exW8a+F7XxJosQ1LUQkwHzWmeTjoAeo75PPat6M5LVHDVjKUrJHJ6d4V0/wyVm0J7ja+4PHLJuAGemBxgcnPtjHSumUud2ZcV7L4inP490fVZo9OuLvybok5jD8qw6jtgHHbrn8nGjbVG94T2NPw2IZby3u7O5QWMJK+WW+8xPPGOVzyPoal3XQTi9iPxH4VMtzczWyRSWwAkj4+YDHA4xjHJ547VVOfc55KxyOvza/rUi2lpD9gVcHzZwAIx67Rk9R2BxzXXBxRnLmWrLHgXUJ/hvfxvquuG7WRSGjbACvjB65PX07Hr2qalP2mqR0053XK9i3N4v8A+Ew1S4tdHv4Ld3X95FK+1GIB+Zc9x+uelY1Kaoq6Kiru0TsdE8BaXa2b6xrGpG4QjCW0jb4VPcDHJ5yc/QdsnFSc7NGM4zTs0cpJK1prSRafIf7P3b18sfJCfVhkcZxzn8K7Ek17woya+IsQ+I5IXuZdNyBHt82UORGrgckk/dyM9B9e1Zukm9Db2sVueRfFT4haX4juprC6lNxBP925ifBhcH5yoBz+fB4r28PQ5FdnlYicX8J4/wCBvht4h8T6D4hvobm+tNU0t1SGxkAMd+hPzYYdP4hgZPzqc4GTGIqxXurYijKpbmR75+zv4I+IPh3W4tXvri5ghuIhCmnXkxcxxnBXC5+vJxgAdcnHzOIlFP3Nz1o1HONqiPoSw0mTQ0e9nsVi1K6c7p44lwp7biBk+vTGeme+d77kw5b6HLeNfEcug+Fp5b545nncy7XXLwnGMfic816eGp88kZ1ZcuqPifx145thrnmy3MiHcZGMBy2fTH5Y9M19XGmqcTyHNOWrPY/2K/jDpl94w1CxScm1lURJJICNzk5xnueo444/L57GxVz1o2nT0PrX4l6XL/Z76jHtZLeMkg/xeuf0rhhC2pzRlZOJ8UfHGOHULCHUNMMSc/6TaqgyjD7rgce/5k19RhOXl1PLrvldzynTbpfEd3G+tQwz7SNzuu5sAcAcdMfpmrxEPdNaM1Jps++PgH47t9X8EwWiMphgiEK+Sm1EUZVQoHtt/wA9fkZxlGbPblCMo3ifOnx40671PxUiXvn32hWjctGRlCxwuSc4PC9Qfyr28M0qbZ5NRvnSPc9LsbTwz8D9Gju7e5FukG4Oz7ZIiclTgDnAPYDp+FedBc1Y7aitA+RbhhZeJ5dRuLzzohI0sKNwCNxJbHHUvn/PH1UIJRPGfxHRfDj4uWGjeNrJtRlhfQ7uX7K1rOubdgWC8Dsctww/WvExlJctz2sNKT90+8/C1/aWVmphvDNp82DArHeYh6E9QMg8Hp09q+dpS5G0OrCTmcF8TrNtG8SxXlhE1w1wAzwAArgZIOSQOSp6+3NdMbSY6UrbnHalq2rWmmy3umr5l0h2rCVUlSBnIz2K89unSuiEFN2NnUsQ6P8AtQ2WyCXUbdYb2IGO4AXh/X/PtWksPKlsaJUqi3Pa9F8Q+G/H+ktLbCMtJAMgKAQp54/z1rlnJW1OV0pwd+hxWq+FrVhqX2WC0udqhF09gDsIJ5Hpzzn27nisI1OV6M6FDQ81h8P6ItzLPf6Oj3trKkjQQuZFib+JNmeAcKemOPy9JVXoZKlfqbek+G/CuoMklnZ2Mjicvs8sK0bnBxz1xj2zntXNWbZ0wilsO+JGnW/hWDTJLPT5EtMBTa2/QgnHUdOfw/kc6StuS5PYht7q+iawjEkknnL5htr3b5kQAIZQwz14x069eeOqST2Mk3fUvi4tLe0adVyAcyRyOCUzgZx2PH44rO0jVqMUYupa1bSoXitbi6sWjAFxECXUE43AD0OPr+FapcpMmraGtpdkdBvILuJlmWPLwTupLTcZKkjoQO5zyK55Pm0FFW1Lt3cwX0sbwpFcqQG5AUgEbg656c4Bxwc0oqxcrS3MC1+wm7khuLQQXs4ZXOMrKucqpXoDycEHuM9ON1IztFGFfC1064keeLyJ1ZPLaBcCNQR87KMYIyDxn/DohJM55e6zRsNSntVnu7VhcxhAWa3kwbg9C+CBwDzz+RpOCbN4zVjS03W7cyC4aOSNp9zPLGFJ3EY2svIwcDI4/wAcXBM0ui5Z6k+s6a8EVxFcSb9gWQEAqpz0z1GMde1Q6dh3Rpw6rG8kjNc/Z7632h3eQMx9e4yM55FYuLexSZc/4SRtGsrixnjWe1uY2+bbmN15GwntxyDn19qFF2IlHmIdM0zSNF0xbPTwLKKcE74zuDOf4c49Dn/9VZNOQ1HlQo1KX7CyzFpWgdoyAnU4GFOeo6jPQGtIrlB6mHJpj6ferdWCtFO8heONl3wuCOFzn65611RkYvcl0K3fUoLu3ltJYZRK4XZ0ifbk4U+4B7fShyuaWGWdyHR0uCZraRXjl3R4kfBxnjIJ49qFF9SSWy1QaQoknFqbISlY0kh25Q9c4GFIHpx+dRy8z0NFJDzq2mJeCKWNIFlG5JI1Lr6cnPOeOcnoalwaIbVy8tnqtv8AaB5MssE7kIshYx5wMAN2XJIJxUuUVuJy6MZr3gjVfsovAsdmrESJtZyqSj+8OCASOuO9awqIybbfumfp3hbX3smu777PkjK2kc46E9Y39W569Ca05oXG/aWOe1uz8QeHbmaVZZnmw0dra3ZQ78qDtEikcg7vrx3rqouEnqYuU0Ynwt0PUpX11PEOj3ix36oRKGADN/c5IzkMTwajGTg1ZMijK7u0d5caPHpVpPAnhO0iuzbYLxwFS6/MPmI5JOQD+deVSgk73O2b5lZFH4L+HLxtZ1XEL6ZAv+kbHJCM7cY5HK46/hXRXmopKJim72ZufEK9tbu6gthdy2M6rv2wyMF3HrznDD1PFXh49WdEpJR0PB9Lg17x3480rTb23uby1tXMrzS2u5ViBzubfgFSQBnnr0NetWcFCyZ5vNJyPdr7xR4obWFtz5UdqihFjgHyE9sqRx6EZPevIhGKdzuUtLMzRpEc89pdxG3gEjl3CZCiTB5x6ZzxycHFOc7C5Uy5e2ccKbQ5trjeJJAN2ELYwVxwQcA/0rNTXUtXWhYsPDgm1Jv3yGRULeVJ8z8/MF4HQ8/TNKVVPQuxbvg0enxvNp6T29qFcNbQfcAyCOOo9q50m3dGllYgg1fSJp0be0Mb7IyshIXGcEAkZHHr/wDXrV8xCSE/s62jg+zSSebDkyR5P3CDkDOevA/P2pJyRVkc1qlhFqd1exvIbWVQYWSdQwbqTtcH5cYHJB613UqllZs5p01uZL30mnyR6dq0ETxeWxS6tCEPljjaV/vLgHPANb8qkrkqXKdb4e8QPaWku6K688MyK5dWj25yeQTjIzx054rz6tOx0RaZua9dXepQrdLpa36RgOI5WBAx1I4yO35HiueKT0LlHsN0HxZa6zunXSRYXUTfZ5JVCOpO3p64wx6+9ElKOxMYX3MjX/CCWGo3F5pwEaSqGaGNuMggdOCff612UqztZkTo22OMk8PPBLFeWShZJJllMW7b8pCq6EA9M16EZxascrjJG14T8RS6VcT2E9/NAElJihmywYZGGX0Ax0Pv1rkq04vY3hNrRnaWmpzaxYC1h1MhnUk+aQ0blTgjg8Z9K4uXkNnqRtox2uWiUXBxIyDKo54xggHGB2xUc+olro0LPotlaz2txbXtzAyo4RA42jjAJBx9OlaqqS6KZyUPw48Jarr8UuriOVyjNmJfJkD/AHnyQR1OScH+tbxnfoc8qNnocfq1v4h0i+mbw54qu/JhuN0Nhd3BKFRjGGPPHPqMYx6V2RhCS1InOUHaJ6Ba/FuVGtrXxL4ca2nlTnUbNxNABgEnsa4qmGSd4nTCo2veOguiktn59lex6hBIxkKMqyY4GCMc/WuWLlfU30toc9qOg2fiZLYF1gmCblkkU52NkAEduc9K7YVXHqc0qaZFZN4l0TWIGtby1k0+OPabaeTHP95XxnGARg+1XJqepMYqBLqt0NQuFudQiuoIrklmmidXMZ3YxnjIx/kUoto1lZmY9oHgmRbgZcboHWIgbeSMj/Ad62jKOxi21sZJ1Kad54b63gaa3XG26IO9AOGDA/TmtfZprQXMzX8M6hZS2lsZwQqEbJFuGBXvgsG7ZI9OPSuOpBo1jJPc7uy0/T9TnS7g1i5jG3BtWuWbHHUAkdRk5FcTbXQ05XfQxdV8CxJJNeReINRjErfN5NywkgTphQeDnqc+grRVWlZkThUZzviz4P2njzTkstS1uXVrJXSRWuoUL4BBPzBQ3qcg/n0rWNZJGDU0rEF38GbhYYbfSNb/ALOs4yxwkr7SOAp+9gY59a0jXpvRoShVgrmpN4C8U6dpEEdl4lEUsbATBbpiJBxjO4nacZ7Vm50pOyGlV3aJh4e8eW6lLXxZdKjlfKKoGwCecgjB/MUm6Y5SktWjQsPDfxJyz3OtfajFJ8yTLgsBzlQuPfvUN0XoRGvK/wAOh0GnWt9eWM8U9rpMl1FIw8psh3U8984OT71n7sfhOvmjPoa1h4fWzghmtdAgQZIcYGVzwfr61k5TvYytGJLHHcJK8aXH2eQNiSNACuMYGO/aqcnHd6GyjzapHRWV19niAlkMzAck859+KwlU1CVBzJf7btLm1dt6B0PGT0NUqjezIeHakkeUa58TNO0rxfPZ3DKmyDzBcEgRnsVB/vAgHFbKFSqd6oxir3M21/aX0DTr2a3vJmliCgI8S5X8ScY/Kj6lUTuc9V04tamJqf7U+k6HcNJp4mvoCSTEWwAM9jXbDBNrUmrUopbl/Qv2tRqbs0egXk0AP3o0ZyvHI4HJx/nis5YWUDlXsJ9TP1/9qjVbdwLTwpcGMqTkxvk4ODg4557f4UvYc+xulThqzy7WP2rde1/WE0y58IajZ2jymOW5SKTMY5yCDjH3Tg859D2wqYKbd0bfW6URh8deDvFUtva/ar7R7+CczSxzwHltx2tyuGHByOOT6jlwp1IaGFTE056ncfFHw94b8d+Hbe5ttEnuJoFC/bYbPZKjKBgbup4LHqRwcdOfWwOIlSlqzjrwouN0fMfiTwXq/hS66tCCWZXIONuQD8xxxn2GOeMDNfXwnSrKx8zOc6cvdPU/gv8AF7xbonm6XBKj2pxtik7sRgYbBIPQ8g+/avDx2BptXR7mFxias9z6O8LeL77xHiO6tpfLLYdxAeAR1wAc9PTvzivlalL2cj2I1+fYr63Y20cv23SrfyYm4JlCqSe4/OtaMouVmOSe5Uht11OPydUylu3yiUspQHjhucgcds9veuz2ns5e6znmo1Fys8g+If7MNzeyXup+GjFskDOLec7RJjkgYB2n2NfQ4fMFopHjTwjUrQPmzTPGMnhfX4IbqKW2vrdg721xkSLjPLcHngnvx0NerONGvTdtznnGpRaufYHwh+Oug6nosCuzwzL8kijL/NjHXPGSM+vPQV8RmGBqQlzRPocHUUo2Z2Mnjzw3qZuZJdJumEThHlVQxDEZA29enQ455riSkkkzsnRTHaJ488Mx3ltDbavHZRuw/wBdGUXkjruHA568/rWdWnOS0CT5I2R7ho/iXTNRs43t7+0uQV3ZjlDAY6/SppKVNWZ5cozcrox9eeDUpTFpoinmOPMPGMeoPek52lc7KcWo3kjgX+Bra3qk11e6jcpDIdwhSYqMk/eC/l37CvTpV2up51fV6GZ4j/ZUtJL9b7Q9UvtNuQc77ecg9O4cOD+G33zXXHEyTOP2bWpiXfwI8ahJIxryFUJ8qSayV2weGVtrAMpHBIAz2BreOMSeolzbGh4w1efwbK8t7bQTaeWYSSK3JAGchSD0HPTqeMda8GnDnR77rwUuWZk+EvjZ4F1rU1hztuCx3eYoV/qfQf406lJxR3xw9OtG8Hc9IOgeHL21eTTLtrRpOjD5wR2UH0/nj1Ncam07HLLD1KbucdqSWXh+UXOoXKbYwV855MbiQRw33i3b5cAc81ulfUcY825k6vr1tBbi6sojKHGyG0jUqGwBnCD5nPIJ68mt4ruZztEwNNtPFWv2Us92w0qFMLHG4CLj7u3bjPTucdKc+XYaqNHRaTrFxpNoLGK4F+h+Z3B3Kh7LgE4OM8HrisHBNXNlV7m/Z3jXS/vrkebG20SYAXPp6Aduuc1kuVMUpcxTjxbS3MbxxJGPmYSKQq9M5U8nngZ4PJ61qnfYmKKF1aQNK9sszC+Q7ord3yIwQMkqOOcHntn0zVQk4y1ImmjO8M291d3T3ClJBFIYgYycA4BYLnkkdyfUdhWsmgTZtiJdOka6kkPlyE+TvUEKOwxjB7nj15rCyY+Z7Fi91SSS1S8iizAHMcrbSdjDt6kDnp6jip5UmO5llpprorKok04MXLkZYck4KgdcnBx6mtbxQ7voSWllPPfRbDhid6OjZ64HTjaSN3p3PPSiTjYSuzq9N8B3morKzGCJ5CAuRleOMYJOcD179u1c/tNSZRaINc8D6rpEAe3u7MPkMscr4PXpgDv7ccVrGZjdo4W51e6068TT5bKVpZH3xgOBGR3w2cA/ezk85rsprmHKa5TjvDmuG68QAyTSSlJ5Au3MmVB6cDAAA6Dr79+uUeWJlTale51lpDZWGqyzNLF5rRkKZjgADGcds52gckntntyPc6Ip9DF1IXF5qtoYY3VpEIRfM65YLgg8jGGxz2yfbSLitzFSkpNMTU7t/Bayw6yTaW1w25HlGSw7DIGN20ZJLfTmtPZxq7DhUjKVmV9C+KWiR+JopLBXntohtZyGIRiTjocZOSAP8BXNVhJHVTjBbs9wvNY8M6npm+ezW3nljAZpQVbOBwQfQY4A71yRhK450LvmizD0/QdW1WF00fVLNpt5UJcE7W/2jtHJ5yPTgVUlYfJKmrs37nQvE2iQQRyahatOy4CKWUEfgOAD6eornmodS41uZbF3R4fE9pYznVdRgso3wIzFNl2BHJ+YHAH0yaUdNjGUr9Dkr3xFs1uCGWVLm+klCJtDMGU87iOcjAyc8V1Rptq7HG9jK8XarceG7sWk9wv2JhhREpd1z1AbdgDtkAkYFbYelGTuc7qWuj5I+IkeuS65NcPI0NvLvliM5IKgEkLk9eehHXPrzXvwUYxseMq8o1bWNnxbqus6/wDC/RLFLEyXokaJndlFuseMkO5Iw5OTtbqFPsK4HUVNts6qtN1XGyOGf4O/EZb/AEae+nfXNG1SHFjcWrKtvCqj5fkz8pwSfvcj0NWsfDlsKVGUJJH1T8B/h1qnhbTIYNsN01wC7x70w4YAHBycYHTnIOfQZ8LFV/aPQ9mnBwjc9Tl8PaToUTR3sstxJbu0sXmOcx7uT+AGVAPQZ6ZJrhVFy1NYSdzlvGniC81ZUuNJtp5pFCvI65EJU9HdugHGMg+vNepSjGC1OedTklZlvwL4jl0rw7dDV5oxNdMGj8sAqifdBT8cfh+dZzjd3iVP94jn73wjoNhe3eqhmm1W9bcWlUMiv/CcEdh3J5PTGBW8Jv4TlcJQd0UP+EluZ9SitLrQ57YR482UkxxqoAzyDg4HOPp3q5w901p1ruzPX7W/022trqygEkxkjMjMXw+CO3GAPQYrzbWZ0yhzakfhDwnZfYLg3+o3E93chgsjIAYh0256eh57k1aqK5y1Kc5LQ+Wvjp4B8X+ENYmu4fO1vTQ5KvbbndUycKRjnAx0+uK+gw9amo2Z5M6k6cuVmx+zx8EZNW05vHHiGLUTp0sH+i21wzRE8537PfjGfT8K87FVYVHZHp0qjUbo9c1GAWOiIbMtFZhTOls7ZEi5yxD9SfX8ea5qMNbI3nVaSbOP0P4k6PqmtWduJTY2MLFpFJChskkpn0PJyf5cV6NTDycbomFSFR2Oh8QfEDRNW06a30e+tFG0xSruCMvo2O/+GcdK4oQnTlqaVaCcdDwfwf4Z0Se91pvEUIa/t5WS1t45gyzPn5AoU5csCOBjrjknFehPEySseesN3Ohi8L+NfFcmiRWcEui+HbuIwXNpFGVubtlzufjIUth8EA9vTA82vVTRtScab5WfUOka5p/hRo3luJJ9RaMLsuMBlwvK/iefbB9q4adC/vnRK03Y2rPxFPq9g19exG3jUCQRuCqke3Xn+XsatQvOxFlBXPkT9oL4lT6r4kGk2EDyLg71UnbGm7GN3t0r6vB4flipM8mtVu7I8HbR4/tThrKVLqcG2txdNxO2M4HtwOvt716VWSasjgjByZ75+zt8DJ9XvILy1eLR5rY7X+zQ70ifr1xjIOB/Kvk8ZVsz2qMHThqfZHinVL628NrGgimkCbZkcBjKnQlR79eh4rlVZONghG8rnA+N7HwvrdpZDV9NsJplhG2XylV09FyfYdDW9KpUTvE2qYNVFc8n8OfDXwjb+ILW60q2jhdpTL/o3LLjOHAOcAHjHTB79+91qjXvHN9TcNjo01RfBMN5eq2+2YFH2KFEbZ7r1HAHT09a42nUeh1U709Gcn8cI7G+bTNVF1stJ1HnPC27LbQQcY9uAehI6dK7aKcYNHJVjedz0H4law+m/CTSLMITJNZRqSz5IJTaAc+x78/WubDx/e3NK/wnyL8RfB93GunXz/upFVo5LW3YHzRk4bOPlPUd+lfUxdonz8+aMhfAPhKXxPrtkltZtHodrN9rwzjzW2FAHUEkKVLg/QeoJHh42dons4RyckffWgaxpWh2GjabZDz0kX5C0gO4MSSS+cMf8a+YjG7Z6sovmZ1muaJFqsEfmRRyRyIVYkYYDjgfqfqKpuUIo5U1ezOE8VeGNK062js5D5blsjDEFxz8uc5BwSM+30rWnUklc25VJHzl4n+AWmy6608WuXUWn3M/mRMwDys27kLjHr2yeD616scQ5qzOL2coPQ7/AOG/hqfwpfiWy12a7Mf7p7chQV6/K2M5PTBGO/4cM4xT5pbHowm3G0ju9KZ7efU76/iETyRHM4Un5VP3BjlT7EfpmuWpy3900TuYVhpcfi291i5sRaahEsKx3EcMrK8bgHBUg88E9+vvWkKnLpIzqRcVoWpPgnrGgaVYXMWux6nh/wB6l5HhVT+Fkcchhnv68YrrdWFjjhKTdijp/wDa8GszW8s4kiEY+z7iC/HUEdcYPb2PapbtqjquKL+K10DULdkP2y6fy1ZGBGV52gHpknHHX604u7B7HO2FppMZvEgL2upNGsNxBJIw83vkqSfmwe341q7kuzR0vh/Q2isrGeG6S3YW5zbNyjktwM4wDkEfh2Nc8pvYpJW0LGl+ZdzSLar5hdnWRQAVDAZBB7kkEY471FuXUZW8RWyWrMF07bJsCRfwK5A52tkYPB455/CtYSUtSW11MW217fBKqaZPLvbaYxhnVyc7tuQT1I3AY/LjdwIuiOz8S6drFu9pLCLm0UmRWPyPE2M55/pVqLiKUoyLegwWOnvdWrSO8bjMUaYBIz9wg/X685FJysJQvsEdncaJCwnKXqXWZREeAvykYOc4PAGT1xSjK7BxcTH0a2BnluYZ59ONvL5uJIyUlJb14I9DjPX2qp3asgi7nS6vqFh4iig1NLqNNUj3K8YXAGACxAHLDA6e3WueEZJ6mmxniZrG6FxBdvJZyKVdY2BJZu4Hb8vXNdHLoK8jTuLy400RQQTxpCqbxIYd0SnH3W252gED5jx+dYqNy7vqT6d4ghuLq4j2WrQzMXZ4uSp4BAHOR3PFJwDmLNhcxytNH5bNaR7mRwpbDYzkOODkr0rKUWh2uaenWwn0y9ns2+0XlxtcQsmSvX5go+bOPQ/pUp2KtY5MXd9oXi+3GoWsd/p1yVWOWGP95G4JyWB5Xn3x+ldUpNwsjJSi3Y7nxZbafH4Gvv7QtjNYsMqQo3q3Pp1HU/8AAvfnnoNqWoSS3PFvDN/rHiMLcaXoqT6VZufMl5jUIuAygnl+CCPQ9a9Ko0lYwU1zHu/hXV7waOZLK3Nxp8kPmqH6xkDkEYHPB/L3rxJQfNc62osybl9Y8S2jC7vbi1kXEqQ26gh4+oYjBOfxxxzVpKI7W2MDxdo13ZG1FvruqRTOywzl9kinA6lcD65FdFPlkrsXNKxB4s8JeJNR0LT1ttYs76SeWIwuyBAG/iJB5GMZ6+vAropzhFnNKM2UJvGnijwnptjaaqY52lnYNcSDao5yvze+3jsQRxSlTVbVFRny6WOnTxbPrl+1xaTiSMIFRJJQuS3cEkDtjqOtckouGh1qXMtUdH4P8QXbaUiTWwW+W4MPkbh8ygDBzznuO/SuTlcpEOMTz74m+HbjVbtdU0hJbKZQAFAdO5DBgpwF4zzXsUKsYrlZzVDC0rxPqWiagIJUCXDQeXtYnY6A5wjhiDjrg461vOHOjKm0nqbkHixtRhupWiaW5tz5O5FAdRnJY9d4APJ6iud0nFG7lE3dAniSH7NHDF56qp2sy/PuGdw9+/rya5JLU2i4tF7T5HVIUvYo4Yyg2zSIcZ4HOMgjkYOQMH1rJpB1KF+LnUPs1zpJmErOI3W0uAr5GSGUDg9eVIxx0BqlBLcu+g+2urlo7kvdsqRsrNIjBcn+JGXGAQfT1ppO+hF7nN6lcWs92LaWO4Sdn86IxgMhQ5+fK5HXI9s10JNoybs7GgdX0K9uUitrmexvlQMPJO+MY+9uB6j6elS4SZSZYjghbVcG4jvI5k8tkl+U7sZYfMTnkd8dazkna6NGrlPxd4Jhl061uLSNrl1kzKscnlOFA6qeQSOnfpXRQrqOkjCpSbRyOj21/wCGrx7yz1GS6sZNwEN0y+ZGDyNwJywHHzehrtbjURzq8Gddo+u6td6fdBLGFTCjqsiTsNxGAHXr1PfoQK4ZQUJXOtTbRQv9L1S2VL61je0vFJLxJMZI5jgHf6EdePUfWtFOE1Ym8kWor641LRYrRpJ4r1YzMs1s4UFgSSrIeM/LntnnFZuKTK52yXWNIuZltrqKEwpcoFcTpwGzztkB4HXrmqUl0MpNobBcXNz50V7DbrcwgmB7iMoSFJG0kE44x7YrWOpFr6mV4X8QWcGo3E5gMIuXMkkLOCA4bPysO2Bj8sipq0ua1jRVLaHpGl+JdP1h1fTSj+Y2JIzJ90jgnGR0x0rz6lJxOqOpY1HSIrq3v7fUEKpLwk8DDegz3BPQn8PxrmTsynexkal4dspjNpcDy213CEZfNKeWwPccc5Hv79664zsYNNmkPAEOu6fBBNY+RJaIwhuI2xywwQf73BPWn9Z5GZSilueVeM/CF3oOoWsUkWIdPk+SaDK+ZnoCM4B6c8ZxXq0qiqRMGi5aeJl09PKiYPGJCksd1EY3V+oZWyOnAJFYujfVG0GdDHcvrUf7y2N0ySiJyH2mI46buhHXrXI48j1N07amM3h1LuC7s3t0kguJRKDJyRjsD2zk/kK0jUiZz97Yomxm0e0lvhFPFpsX7owLIzKrYAxt7dB2HWupTjIysyXw5rVtPpSJf6pLbRTjEImGHz2ZSw54x3/+vE4dUUjqT4Wa4ici5SbzkAhYgPn1GR7DpXP7aUHZluF1cw5vAtroV9JEEvbdp+saAqoO3Aww5wfetliIy3MYwdyHTdK1aw1VEh+0PbLJ5MZmAKBuPlLdcY4q5cjVzTmlF6Gjcahqfh1by6lit4Q5LNDO3meVgYAGf4SPfvXOoRqaI19pJ7ljSfHdldaVC098um3ca7ZfIiZgFJHUEdOQc84BodH2YXT3Nm5ubHTLgXl01zfWsyFhPbLlHXGQwC/j09Kwb12Hyq25Z0zxH4f8RWn2nSHgeWCZUnS4XJYYGd2eQcetc8uaLukXCDfwm/d+KLDR5oUS7t4YSCWV5FIH5ntzU/vH0Nvq7ktRIvi1os4Pn3EYXf5fmKysufzqkp9UY/VWnozifiH8U/B8P2S5OpQR3AYpuhJLZI46e9bRp1ZbI3hCNP4mcpoH7XmheGNGkXXJfNkt2cS3CsuWGTjCjvjH5GiOFrJczOapGnLXmOW8RfHmPUYo/FXhmw17VtGmWVZ7OCwkeSGQLuB+XPTHI9x71vClz6MpV6EI2lIxvDfxw+I3xDt4Z/DvhO901oXEcn9sSeS0mDyQpAOPoPx70Tw0UYvMaUXamrnt8HhTxdrF9FLe6nZaXZlcyPp+fMY4/wBsevqK5eWEBvFVJaqJHdfsweFtbzcXeqXt9O5yz/aXwT3OFYD/AD2rqp4hQ2OGr7ar1ItM/Z28HaLGN9lDeESeaTcqZCAMcbmyw6Zx3rR41syjgpz1lIdP8MPDltdSy21jbySOD5aRKoJAPC5x254oWMmdH1KPVlJvC+q6S1vBb6f5kE/DxyAh1A4GD0OT2PpXTHFXXvGDoKDui7F4Pvbq7aC4trGwmZfLDcrJIPUnPXpnmuaVfld4m3xqzK2ofA23W5imu5ZrQk4a4sTgE4ONwyQT2GenanHGdzneH5mas3wgtZ9HiksL67mukwzPKwYvg5yQeGGfUZyM5zTjiIzk0TLDcrR1nhTUEtbUWBgRpkA3RbQQ4749q522paHd7BOKRV8V+F/DvjXTZrWa1S2nC4BACEY/l9RzwK3o42WHfvCng6aVmfPWr/Ay78KapeXmh3KGKNWk8u2kVc7SDtKntxjivXWOVdWOL6hyS50dJ4C+LepWdzDa3FnFJIy7ZGWVVJHGBtJA9xyPbvXHWoSqK6N6TVN2Z6VpXjmxuLaSW405pYmyzRgAHIPYZ715cMNKM9T1J1ItaFqw1vwPqMkkEnm200i4MMjKpXJzwO/at+R81jgd29DXs7bwtPCy2t6qsPk2eZwPrzz+NYyhKm7mtpUmrnhn7U37Kdj8W/D8WpaReQ2Ws2Slre6xtWRD1RmX5gDtyCD8vpzXfh8ZKMkjnxFCWIasj89NT1HxB8H9fvdE1e2v4NUsMNKkUh2TEnG8ZVWZCCPu4xnqO/0kqvt6RwJTw8rHaaN+0/faXqFlLeaXfWllGyyzGScxyGLGMYYhicgYGecDAbofn6mDqfEejHFXsmfTPhP9oDwh8UoYEhihu9RgUIyXcflkgDbuAI68fw4x0GOlcjjOGjOnm50d4vhi+g1FL62tFaCRfM8wP8uAOhAzu+u3NZvV2Ju0rHoXhX4geHoprZUllt3XHnWzKSzHHUZ7Hr36dq5KtFt3NIqbTPUbfxLY6lcPb29xIlxCF3KQV69MHgEdfWs1JxMvYt7l2DWp4bgxMAWY5VSePzFbRrW3JlST0RBrfjjTtDhJ1CWO2ByCJDwfXr1FaQXtXoXHC3V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17274" y="87068"/>
            <a:ext cx="606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Материалы конференций</a:t>
            </a:r>
          </a:p>
        </p:txBody>
      </p:sp>
      <p:pic>
        <p:nvPicPr>
          <p:cNvPr id="11" name="Picture 3" descr="C:\Users\Dub_TN\AppData\Local\Temp\20190527_204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27" y="741591"/>
            <a:ext cx="2448658" cy="35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28377" t="13826" r="29621" b="12425"/>
          <a:stretch/>
        </p:blipFill>
        <p:spPr bwMode="auto">
          <a:xfrm>
            <a:off x="6154615" y="811332"/>
            <a:ext cx="2461846" cy="3501322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443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14699" y="4272750"/>
            <a:ext cx="5345477" cy="1846659"/>
          </a:xfrm>
          <a:prstGeom prst="rect">
            <a:avLst/>
          </a:prstGeom>
          <a:solidFill>
            <a:srgbClr val="FFFFD9"/>
          </a:solidFill>
          <a:ln>
            <a:solidFill>
              <a:srgbClr val="E7EDF9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4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r>
              <a:rPr lang="ru-RU" sz="1400" b="1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Распределение тренировочной нагрузки в годичном цикле высококвалифицированных гребцов на байдарках / А. Ю. Журавский, В. В. </a:t>
            </a:r>
            <a:r>
              <a:rPr lang="ru-RU" sz="14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Шантарович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Восток – Россия – Запад. Физическая культура, </a:t>
            </a:r>
            <a:r>
              <a:rPr lang="ru-RU" sz="14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cпорт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здоровый образ жизни в ХХI  веке : материалы XX Традиционного международного симпозиума, Красноярск, 26 - 27 декабря 2017 г. / отв. ред. Е.В. Панов. – Красноярск : </a:t>
            </a:r>
            <a:r>
              <a:rPr lang="ru-RU" sz="14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СибЮи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МВД России, 2018. – С. 263-268.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21" t="13041" r="32067" b="21428"/>
          <a:stretch/>
        </p:blipFill>
        <p:spPr bwMode="auto">
          <a:xfrm>
            <a:off x="307731" y="806550"/>
            <a:ext cx="2035333" cy="28674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664070" y="806550"/>
            <a:ext cx="3217984" cy="2523768"/>
          </a:xfrm>
          <a:prstGeom prst="rect">
            <a:avLst/>
          </a:prstGeom>
          <a:solidFill>
            <a:srgbClr val="E7EDF9"/>
          </a:solidFill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</a:t>
            </a:r>
            <a:r>
              <a:rPr lang="ru-RU" dirty="0"/>
              <a:t> 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Журавский, А.Ю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Исследование жёсткости весел в гребле на байдарках и каноэ / А. Ю. Журавский, И.В. Чистяков // Техническое обеспечение спортивной деятельности : материалы V Международной научно-технической конференции, Минск, 15-16 февраля 2018 г. / ред. И. В. Бельский [и др.]. – Минск : БНТУ, 2018. – С. 51-54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84735" y="68411"/>
            <a:ext cx="606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Материалы конференций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483" r="29286" b="14788"/>
          <a:stretch/>
        </p:blipFill>
        <p:spPr bwMode="auto">
          <a:xfrm>
            <a:off x="531743" y="3445407"/>
            <a:ext cx="2246627" cy="31716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5A7E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Dub_TN\AppData\Local\Temp\IMG_20181118_232210_8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" b="9129"/>
          <a:stretch/>
        </p:blipFill>
        <p:spPr bwMode="auto">
          <a:xfrm>
            <a:off x="6119985" y="806550"/>
            <a:ext cx="2719123" cy="2535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7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973" y="4854074"/>
            <a:ext cx="5761456" cy="1738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А.Ю.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моделирования нагрузки в годичном тренировочном цикле высококвалифицированных гребцов на байдарках и каноэ / А.Ю. Журавский, В.В. </a:t>
            </a:r>
            <a:r>
              <a:rPr lang="ru-RU" sz="13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Шантарович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Актуальные проблемы физического воспитания, спорта и туризма : материалы VI Международной научно-практической конференции, Мозырь, 6-7 октября 2016 г. / УО МГПУ им. И. П. </a:t>
            </a:r>
            <a:r>
              <a:rPr lang="ru-RU" sz="13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Шамякина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ru-RU" sz="13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редкол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С. М. </a:t>
            </a:r>
            <a:r>
              <a:rPr lang="ru-RU" sz="13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Блоцкий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(отв. ред.) [и др.]. – Мозырь: МГПУ им. И.П. </a:t>
            </a:r>
            <a:r>
              <a:rPr lang="ru-RU" sz="13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Шамякина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2016. – С. 192-195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t="12951" r="32067" b="22221"/>
          <a:stretch/>
        </p:blipFill>
        <p:spPr bwMode="auto">
          <a:xfrm>
            <a:off x="152973" y="866140"/>
            <a:ext cx="2215058" cy="309919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013697" y="646331"/>
            <a:ext cx="5611556" cy="1508105"/>
          </a:xfrm>
          <a:prstGeom prst="rect">
            <a:avLst/>
          </a:prstGeom>
          <a:solidFill>
            <a:srgbClr val="FFFFD9"/>
          </a:solidFill>
          <a:ln>
            <a:solidFill>
              <a:srgbClr val="CAD7F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3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Журавский, А.Ю. 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Медико-биологическое сопровождение спортивной деятельности гребцов на байдарках и каноэ / А. Ю. Журавский // Физическая культура, спорт, наука и образование : материалы I всероссийской научной конференции с международным участием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Чурапча, 29 марта 2017 г. / под редакцией С.С. Гуляевой, А.Ф. 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Сыроватской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Чурапча : 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ЧГИФКиС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2017. – Ч. 1. – С. 210-212. – [Электронный 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ресурс].</a:t>
            </a:r>
            <a:endParaRPr lang="ru-RU" sz="1300" dirty="0">
              <a:solidFill>
                <a:srgbClr val="005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1970" y="0"/>
            <a:ext cx="606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Материалы конференций</a:t>
            </a:r>
          </a:p>
        </p:txBody>
      </p:sp>
      <p:pic>
        <p:nvPicPr>
          <p:cNvPr id="7" name="Picture 2" descr="http://www.mspu.by/images/rio/oblozhka_dlya_sbornika_konf_ffk_20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7"/>
          <a:stretch/>
        </p:blipFill>
        <p:spPr bwMode="auto">
          <a:xfrm>
            <a:off x="6628535" y="3206844"/>
            <a:ext cx="2293354" cy="3294457"/>
          </a:xfrm>
          <a:prstGeom prst="rect">
            <a:avLst/>
          </a:prstGeom>
          <a:noFill/>
          <a:ln w="28575">
            <a:solidFill>
              <a:srgbClr val="CC0000"/>
            </a:solidFill>
          </a:ln>
          <a:effectLst>
            <a:glow rad="101600">
              <a:srgbClr val="C000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Dub_TN\AppData\Local\Temp\20190526_1441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r="8461" b="11237"/>
          <a:stretch/>
        </p:blipFill>
        <p:spPr bwMode="auto">
          <a:xfrm>
            <a:off x="2616283" y="2233568"/>
            <a:ext cx="3737762" cy="247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702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3299" y="988819"/>
            <a:ext cx="4923693" cy="2739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Яковлев, А.Н. Особенности медико-биологического обеспечения физкультурно-спортивной деятельности (на примере циклических видов спорта) / А.Н. Яковлев, 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Ю. Журавский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Современные методы формирования здорового образа жизни у студенческой молодежи : сборник научных статей по материалам I Республиканской научно-практической конференции с международным участием, Минск, 15 марта 2017 г. / БГУ, Факультет социокультурных коммуникаций, кафедра экологии человека;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редкол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: И. В.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Пантюк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(отв. ред.) [и др.]. – Минск : Изд. центр БГУ, 2017. – С. 61-65. – [Электронный ресурс]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7" t="12545" r="3149" b="35532"/>
          <a:stretch/>
        </p:blipFill>
        <p:spPr bwMode="auto">
          <a:xfrm>
            <a:off x="453193" y="914400"/>
            <a:ext cx="2143256" cy="298073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2480" y="140677"/>
            <a:ext cx="606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Материалы конференций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13251" r="28937" b="9885"/>
          <a:stretch/>
        </p:blipFill>
        <p:spPr bwMode="auto">
          <a:xfrm>
            <a:off x="1074641" y="3525715"/>
            <a:ext cx="2231265" cy="317402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07067" y="4281690"/>
            <a:ext cx="4730263" cy="2031325"/>
          </a:xfrm>
          <a:prstGeom prst="rect">
            <a:avLst/>
          </a:prstGeom>
          <a:solidFill>
            <a:srgbClr val="E7EDF9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4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r>
              <a:rPr lang="ru-RU" sz="1400" b="1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 Оценка морфофункционального состояния юных гребцов на байдарках и каноэ / А.Ю. Журавский, Д.Н. </a:t>
            </a:r>
            <a:r>
              <a:rPr lang="ru-RU" sz="14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Пригодич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Молодежь – науке-VIII. Актуальные проблемы туризма, спорта и бизнеса: материалы </a:t>
            </a:r>
            <a:r>
              <a:rPr lang="ru-RU" sz="14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науч.-</a:t>
            </a:r>
            <a:r>
              <a:rPr lang="ru-RU" sz="14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</a:t>
            </a:r>
            <a:r>
              <a:rPr lang="ru-RU" sz="14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студентов, аспирантов и молодых ученых, Сочи,26–28 апреля 2017 г. : в 2-х томах / отв. ред. К.Г. Томилин. – Сочи: РИЦ ФГБОУ ВО «СГУ», 2017. – Т. 2. – С. 74-78. – [Электронный ресурс]</a:t>
            </a:r>
          </a:p>
        </p:txBody>
      </p:sp>
    </p:spTree>
    <p:extLst>
      <p:ext uri="{BB962C8B-B14F-4D97-AF65-F5344CB8AC3E}">
        <p14:creationId xmlns:p14="http://schemas.microsoft.com/office/powerpoint/2010/main" val="2517007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32231" y="2524386"/>
            <a:ext cx="5600701" cy="1631216"/>
          </a:xfrm>
          <a:prstGeom prst="rect">
            <a:avLst/>
          </a:prstGeom>
          <a:solidFill>
            <a:srgbClr val="E7EDF9"/>
          </a:solidFill>
          <a:ln>
            <a:solidFill>
              <a:srgbClr val="CAD7F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Антропометрические данные в спортивном отборе в гребле на байдарках и каноэ / А. Ю. Журавский, В. Ю. Давыдов // Современные проблемы формирования и укрепления здоровья : тезисы докладов V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науч.-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Брест, 23-24 октября 2015  /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редкол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А.Н.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Герасевич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(гл. ред.), А.А.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Зданович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А.В. Шаров. – Брест : Альтернатива, 2015. – С. 33.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3683" y="4340945"/>
            <a:ext cx="5697417" cy="2062103"/>
          </a:xfrm>
          <a:prstGeom prst="rect">
            <a:avLst/>
          </a:prstGeom>
          <a:solidFill>
            <a:srgbClr val="D9FFD9"/>
          </a:solidFill>
          <a:ln>
            <a:solidFill>
              <a:srgbClr val="CAD7F2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Конституциональные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индивидуально-типологические особенности женщин, занимающихся оздоровительным плаванием / В. Ю. Давыдов,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А.Ю. Журавский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Н.В. Клочко, Д.Ю. Лейман, Д.Н.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Пригодич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Здоровье для всех : материалы VI международной научно-практической конференции, г. Пинск, Республика Беларусь, 23-24 апреля 2015 г. : в 2 ч. / Мин-во образования Республики Беларусь,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Полесский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университет;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редкол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К.К.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Шебеко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[и др.]. – Пинск :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2015. – Ч. II. – С. 7-9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3587" y="48470"/>
            <a:ext cx="606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5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Материалы конференций</a:t>
            </a:r>
            <a:endParaRPr lang="ru-RU" sz="3600" b="1" dirty="0">
              <a:solidFill>
                <a:srgbClr val="005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Dub_TN\Desktop\Жур\20200205_1103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9" t="19103" r="5196" b="9871"/>
          <a:stretch/>
        </p:blipFill>
        <p:spPr bwMode="auto">
          <a:xfrm>
            <a:off x="175522" y="705737"/>
            <a:ext cx="1694940" cy="2426348"/>
          </a:xfrm>
          <a:prstGeom prst="rect">
            <a:avLst/>
          </a:prstGeom>
          <a:noFill/>
          <a:ln>
            <a:solidFill>
              <a:srgbClr val="336699"/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5469" y="705737"/>
            <a:ext cx="5688623" cy="1600438"/>
          </a:xfrm>
          <a:prstGeom prst="rect">
            <a:avLst/>
          </a:prstGeom>
          <a:solidFill>
            <a:srgbClr val="FFFFD9"/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Журавский</a:t>
            </a:r>
            <a:r>
              <a:rPr lang="ru-RU" sz="14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Модельные характеристики </a:t>
            </a:r>
            <a:r>
              <a:rPr lang="ru-RU" sz="14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кардиореспираторной</a:t>
            </a:r>
            <a:r>
              <a:rPr lang="ru-RU" sz="1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системы высококвалифицированных гребцов на байдарках и каноэ / А. Ю. Журавский // Актуальные проблемы совершенствования физического воспитания в учебных заведениях : сборник научных статей по материалам Международной научно-практической конференции / </a:t>
            </a:r>
            <a:r>
              <a:rPr lang="ru-RU" sz="14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редкол</a:t>
            </a:r>
            <a:r>
              <a:rPr lang="ru-RU" sz="1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В. К. </a:t>
            </a:r>
            <a:r>
              <a:rPr lang="ru-RU" sz="14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Пестис</a:t>
            </a:r>
            <a:r>
              <a:rPr lang="ru-RU" sz="1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[и др.]. – Гродно: ГГАУ, 2015. – С. </a:t>
            </a:r>
            <a:r>
              <a:rPr lang="ru-RU" sz="14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208-212.</a:t>
            </a:r>
            <a:endParaRPr lang="ru-RU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2" t="19344" r="25621" b="5041"/>
          <a:stretch/>
        </p:blipFill>
        <p:spPr bwMode="auto">
          <a:xfrm>
            <a:off x="512265" y="2402563"/>
            <a:ext cx="1682644" cy="2400383"/>
          </a:xfrm>
          <a:prstGeom prst="rect">
            <a:avLst/>
          </a:prstGeom>
          <a:noFill/>
          <a:ln>
            <a:noFill/>
          </a:ln>
          <a:effectLst>
            <a:glow rad="101600">
              <a:srgbClr val="C000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Dub_TN\Desktop\20200205_130245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4" t="6252" r="18750" b="3086"/>
          <a:stretch/>
        </p:blipFill>
        <p:spPr bwMode="auto">
          <a:xfrm rot="5400000">
            <a:off x="820801" y="4707001"/>
            <a:ext cx="2306144" cy="164416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rgbClr val="3E5F27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4895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4" t="13170" r="29088" b="10084"/>
          <a:stretch/>
        </p:blipFill>
        <p:spPr bwMode="auto">
          <a:xfrm>
            <a:off x="321150" y="1199361"/>
            <a:ext cx="3353290" cy="472665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23537" y="827544"/>
            <a:ext cx="4701833" cy="5786199"/>
          </a:xfrm>
          <a:prstGeom prst="rect">
            <a:avLst/>
          </a:prstGeom>
          <a:solidFill>
            <a:srgbClr val="E7EDF9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Отбор в гребле на байдарках и каноэ : монография / Министерство образования Республики Беларусь, Учреждение образования «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Полесский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университет» . - Чебоксары : Среда, 2018. - 212 с. : рис., табл. – [Электронный ресурс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представленной монографии автор рассматривает современное видение проблемы отбора перспективных спортсменов для занятий греблей на байдарках и каноэ. В работе дана оценка морфофункционального состояния и генотипа спортсменов при отборе в данном виде спортивной деятельности. Охарактеризованы основные морфофункциональные показатели и генотипы спортсменов различного возраста и пола, значимые при отборе в греблю на байдарках и каноэ, дальнейшего сопровождения спортсменов и для диагностики спортивных результатов. Предложены рекомендации по совершенствованию процесса отбора в гребле на байдарках и каноэ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7795" y="184611"/>
            <a:ext cx="4251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5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Научные издания</a:t>
            </a:r>
            <a:endParaRPr lang="ru-RU" sz="3600" b="1" dirty="0">
              <a:solidFill>
                <a:srgbClr val="005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78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11329" r="26863" b="8657"/>
          <a:stretch/>
        </p:blipFill>
        <p:spPr bwMode="auto">
          <a:xfrm>
            <a:off x="3427697" y="967715"/>
            <a:ext cx="2474963" cy="348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cv2.litres.ru/pub/c/cover_330/215195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925">
            <a:off x="5713153" y="1433316"/>
            <a:ext cx="2403517" cy="3521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1884" y="39652"/>
            <a:ext cx="8844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научных журналах 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сборниках опубликовано более 60 статей Александра Юрьевича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Dub_TN\Desktop\Журавский книги\20200122_1137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5" t="9404" r="19333" b="16264"/>
          <a:stretch/>
        </p:blipFill>
        <p:spPr bwMode="auto">
          <a:xfrm rot="4680791">
            <a:off x="4682" y="3107647"/>
            <a:ext cx="3281813" cy="239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dvgafk.com/greepage/storage/biblib/images/jornal/9b14b3b551aef1464286cbb8811716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997">
            <a:off x="1441079" y="1145438"/>
            <a:ext cx="2392813" cy="337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11222" t="16033" r="14873" b="19639"/>
          <a:stretch/>
        </p:blipFill>
        <p:spPr bwMode="auto">
          <a:xfrm rot="6349948">
            <a:off x="5203996" y="3692816"/>
            <a:ext cx="3249606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Dub_TN\Desktop\Жур\20200205_11073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127" r="12820" b="4224"/>
          <a:stretch/>
        </p:blipFill>
        <p:spPr bwMode="auto">
          <a:xfrm rot="4750200">
            <a:off x="756648" y="3865586"/>
            <a:ext cx="3215080" cy="223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8"/>
          <a:srcRect l="65409" t="21933" r="4302" b="25852"/>
          <a:stretch/>
        </p:blipFill>
        <p:spPr bwMode="auto">
          <a:xfrm>
            <a:off x="3427697" y="3225724"/>
            <a:ext cx="2420047" cy="331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032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2305" y="3909203"/>
            <a:ext cx="4629174" cy="2031325"/>
          </a:xfrm>
          <a:prstGeom prst="rect">
            <a:avLst/>
          </a:prstGeom>
          <a:solidFill>
            <a:srgbClr val="E1F4FF"/>
          </a:solidFill>
          <a:ln w="38100">
            <a:solidFill>
              <a:srgbClr val="336699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Элетронный</a:t>
            </a:r>
            <a:r>
              <a:rPr lang="ru-RU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вариант на сайте </a:t>
            </a:r>
            <a:r>
              <a:rPr lang="ru-RU" b="1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</a:t>
            </a:r>
            <a:r>
              <a:rPr lang="ru-RU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algn="ctr"/>
            <a:r>
              <a:rPr lang="ru-RU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«Библиотека» - </a:t>
            </a:r>
          </a:p>
          <a:p>
            <a:pPr algn="ctr"/>
            <a:r>
              <a:rPr lang="ru-RU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Библиографические указатели –</a:t>
            </a:r>
          </a:p>
          <a:p>
            <a:pPr algn="ctr"/>
            <a:r>
              <a:rPr lang="ru-RU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bit.ly/39dhYHn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9" t="16539" r="26257" b="8528"/>
          <a:stretch>
            <a:fillRect/>
          </a:stretch>
        </p:blipFill>
        <p:spPr bwMode="auto">
          <a:xfrm>
            <a:off x="272354" y="917054"/>
            <a:ext cx="3745729" cy="5281524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0823" y="162240"/>
            <a:ext cx="8247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Биобиблиографический указатель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0892" y="1479176"/>
            <a:ext cx="4572000" cy="1754326"/>
          </a:xfrm>
          <a:prstGeom prst="rect">
            <a:avLst/>
          </a:prstGeom>
          <a:solidFill>
            <a:srgbClr val="E1F4FF"/>
          </a:solidFill>
          <a:ln w="38100">
            <a:solidFill>
              <a:srgbClr val="336699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указателе представлен</a:t>
            </a:r>
          </a:p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перечень трудов</a:t>
            </a:r>
          </a:p>
          <a:p>
            <a:pPr algn="ctr"/>
            <a:r>
              <a:rPr lang="ru-RU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доцента, </a:t>
            </a:r>
          </a:p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доцента кафедры физической культуры и спорта</a:t>
            </a:r>
          </a:p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Ю. Журавского</a:t>
            </a:r>
            <a:endParaRPr lang="ru-RU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1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1694" y="185047"/>
            <a:ext cx="8414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Персональная страница преподавателя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17831" r="8269" b="12144"/>
          <a:stretch>
            <a:fillRect/>
          </a:stretch>
        </p:blipFill>
        <p:spPr bwMode="auto">
          <a:xfrm>
            <a:off x="1389398" y="923632"/>
            <a:ext cx="6368263" cy="562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</p:pic>
      <p:sp>
        <p:nvSpPr>
          <p:cNvPr id="2" name="Прямоугольник 1"/>
          <p:cNvSpPr/>
          <p:nvPr/>
        </p:nvSpPr>
        <p:spPr>
          <a:xfrm>
            <a:off x="5350508" y="6070883"/>
            <a:ext cx="2297232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bit.ly/2H0yEG0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73508" y="6519446"/>
            <a:ext cx="5451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Составитель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Т.Н. </a:t>
            </a:r>
            <a:r>
              <a:rPr lang="ru-RU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Дубойская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библиотекарь 2 кат.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7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921369" y="1520677"/>
            <a:ext cx="4774223" cy="4785926"/>
          </a:xfrm>
          <a:prstGeom prst="rect">
            <a:avLst/>
          </a:prstGeom>
          <a:solidFill>
            <a:srgbClr val="E7EDF9"/>
          </a:solidFill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Юрьевич 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endParaRPr kumimoji="0" lang="en-US" altLang="ru-RU" sz="2000" b="0" i="0" u="none" strike="noStrike" cap="none" normalizeH="0" baseline="0" dirty="0" smtClean="0">
              <a:ln>
                <a:noFill/>
              </a:ln>
              <a:solidFill>
                <a:srgbClr val="005A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родился 13 февраля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года в городе Мозырь, Гомельской области.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1977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году окончил среднюю школу № 2 г. Мозыря.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1977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1978 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гг. – учился в Мозырском профессионально-техническом училище № 84 геологии.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1982 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году  окончил Белорусский государственный  институт физической культуры.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1982–1984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служил в Советской Армии (Прикарпатский военный округ): курсант – сержант  – старший лейтенант войск радиационно-химической разведки. </a:t>
            </a:r>
            <a:endParaRPr kumimoji="0" lang="en-US" altLang="ru-RU" sz="1500" b="0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 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 – ассистент кафедры физического воспитания  Брестского инженерно-строительного института.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 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 – аспирант  кафедры теории и методики физического воспитания Белорусского государственного института физической </a:t>
            </a: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altLang="ru-RU" sz="1500" b="0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8" name="Picture 2" descr="C:\Users\Dub_TN\Desktop\Новая папка\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1513" r="10719"/>
          <a:stretch/>
        </p:blipFill>
        <p:spPr bwMode="auto">
          <a:xfrm>
            <a:off x="158262" y="1475398"/>
            <a:ext cx="3446584" cy="36485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6185" y="156552"/>
            <a:ext cx="8124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Биография и этапы</a:t>
            </a:r>
            <a:br>
              <a:rPr lang="ru-RU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деятельности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30" y="0"/>
            <a:ext cx="8985738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Биография и </a:t>
            </a:r>
            <a:r>
              <a:rPr lang="ru-RU" sz="36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этапы</a:t>
            </a:r>
            <a:br>
              <a:rPr lang="ru-RU" sz="36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деятельности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431" y="1336320"/>
            <a:ext cx="5099538" cy="5170646"/>
          </a:xfrm>
          <a:prstGeom prst="rect">
            <a:avLst/>
          </a:prstGeom>
          <a:solidFill>
            <a:srgbClr val="E7EDF9"/>
          </a:solidFill>
          <a:ln>
            <a:solidFill>
              <a:srgbClr val="CAD7F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1991–1992 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 </a:t>
            </a: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работал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учителем физической 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средней школы № 25 г. Бреста. </a:t>
            </a:r>
            <a:endParaRPr lang="ru-RU" altLang="ru-RU" sz="150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 защитил кандидатскую диссертацию на тему «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культура в летнем оздоровительном лагере как связующее звено непрерывного процесса физического воспитания школьников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получил учёную степень кандидата педагогических наук.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 гг.  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 инструктор физической культуры, спорта и туризма Брестского городского туристического клуба.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преподаватель, старший преподаватель кафедры спортивных дисциплин Брестского государственного университета им. А.С. Пушкина.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– по настоящее время  – доцент кафедры физической культуры и спорта </a:t>
            </a: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ПолесГУ. </a:t>
            </a:r>
            <a:endParaRPr lang="ru-RU" altLang="ru-RU" sz="15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 решением  ВАК  Республики Беларусь присвоено ученое звание доцента по специальности «Педагогика».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15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2013–2016 гг</a:t>
            </a:r>
            <a:r>
              <a:rPr lang="ru-RU" altLang="ru-RU" sz="15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докторант докторантуры Полесского государственного университета. </a:t>
            </a:r>
          </a:p>
        </p:txBody>
      </p:sp>
      <p:pic>
        <p:nvPicPr>
          <p:cNvPr id="6" name="Picture 2" descr="C:\Users\Dub_TN\Desktop\Журавский книги\ЖУРАВСКИЙ\2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" r="52352" b="20256"/>
          <a:stretch/>
        </p:blipFill>
        <p:spPr bwMode="auto">
          <a:xfrm>
            <a:off x="5644660" y="1716696"/>
            <a:ext cx="3209193" cy="4124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5646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747" y="9256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Сфера научных интересов.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Преподаваемые дисциплины</a:t>
            </a:r>
            <a:r>
              <a:rPr lang="ru-RU" sz="36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rgbClr val="005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83576" y="1619826"/>
            <a:ext cx="3613639" cy="2123658"/>
          </a:xfrm>
          <a:prstGeom prst="rect">
            <a:avLst/>
          </a:prstGeom>
          <a:solidFill>
            <a:srgbClr val="E7EDF9"/>
          </a:solidFill>
          <a:ln>
            <a:solidFill>
              <a:srgbClr val="CAD7F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научных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интересов: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Физическая культура и спорт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Физкультурно-оздоровительный сервис и туризм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Гребля на байдарках и каноэ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Горнолыжный спорт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Лыжные гонки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4447" y="4158763"/>
            <a:ext cx="3692770" cy="1877437"/>
          </a:xfrm>
          <a:prstGeom prst="rect">
            <a:avLst/>
          </a:prstGeom>
          <a:solidFill>
            <a:srgbClr val="E7EDF9"/>
          </a:solidFill>
          <a:ln>
            <a:solidFill>
              <a:srgbClr val="CAD7F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Преподаваемые дисциплины: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Лыжный спорт и методика преподавания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 и методика спортивной подготовки в избранном виде спорта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Dub_TN\AppData\Local\Temp\IMG_1541326698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22" y="1397976"/>
            <a:ext cx="3993064" cy="5141452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6115" y="0"/>
            <a:ext cx="69884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Книжная выставка к юбилею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А. Ю. Журавского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9106" y="1200329"/>
            <a:ext cx="4802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читальном зале оформлена выставка</a:t>
            </a:r>
            <a:endParaRPr lang="ru-RU" b="1" dirty="0">
              <a:solidFill>
                <a:srgbClr val="005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Dub_TN\Desktop\20200205_13015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r="14140"/>
          <a:stretch/>
        </p:blipFill>
        <p:spPr bwMode="auto">
          <a:xfrm>
            <a:off x="1204545" y="1512637"/>
            <a:ext cx="6576645" cy="5124450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32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44361" y="1033165"/>
            <a:ext cx="5249007" cy="2308324"/>
          </a:xfrm>
          <a:prstGeom prst="rect">
            <a:avLst/>
          </a:prstGeom>
          <a:solidFill>
            <a:srgbClr val="E7EDF9"/>
          </a:solidFill>
          <a:ln>
            <a:solidFill>
              <a:srgbClr val="CAD7F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Журавский</a:t>
            </a:r>
            <a:r>
              <a:rPr lang="ru-RU" sz="1600" b="1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Теория и методика спортивной подготовки в избранном виде спорта : гребля на байдарках и каноэ, академическая гребля : электронный учебно-методический комплекс: для студентов специальности 1-88 02 01 «Спортивно-педагогическая деятельность (по направлениям)» / А. Ю. Журавский, А. В.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Луговская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Учреждение образования «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Полесский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университет». – Пинск :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2017. – 306 с</a:t>
            </a:r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i="1" dirty="0">
              <a:solidFill>
                <a:srgbClr val="005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2" t="11761" r="25813" b="4742"/>
          <a:stretch/>
        </p:blipFill>
        <p:spPr bwMode="auto">
          <a:xfrm>
            <a:off x="161647" y="830941"/>
            <a:ext cx="2194692" cy="31194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6C00"/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975807" y="26349"/>
            <a:ext cx="7223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Учебно-методические издания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t="11584" r="25974" b="4928"/>
          <a:stretch/>
        </p:blipFill>
        <p:spPr bwMode="auto">
          <a:xfrm>
            <a:off x="1054938" y="3478839"/>
            <a:ext cx="2268555" cy="32026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6C00"/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719146" y="3556677"/>
            <a:ext cx="5213838" cy="3046988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</a:t>
            </a:r>
            <a:r>
              <a:rPr lang="ru-RU" sz="1600" b="1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Лыжный спорт и методика преподавания : электронный учебно-методический комплекс: студентов по специальностям: 1-88 01 01 – Физическая культура (по направлениям); 1-88 01 02 – Оздоровительная и адаптивная физическая культура (по направлениям); 1-88 01 03 – Физическая реабилитация и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эрготерапия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(по направлениям); 1-88 02 01– Спортивно-педагогическая деятельность (по направлениям) / А. Ю. Журавский ; Учреждение образования «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Полесский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университет». – Пинск :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2017. – 92 с. </a:t>
            </a:r>
          </a:p>
        </p:txBody>
      </p:sp>
    </p:spTree>
    <p:extLst>
      <p:ext uri="{BB962C8B-B14F-4D97-AF65-F5344CB8AC3E}">
        <p14:creationId xmlns:p14="http://schemas.microsoft.com/office/powerpoint/2010/main" val="248834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1606" y="1075615"/>
            <a:ext cx="4619925" cy="1846659"/>
          </a:xfrm>
          <a:prstGeom prst="rect">
            <a:avLst/>
          </a:prstGeom>
          <a:solidFill>
            <a:srgbClr val="FFE0D9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Морфофункциональные критерии</a:t>
            </a:r>
            <a:endParaRPr lang="ru-RU" sz="1600" dirty="0">
              <a:solidFill>
                <a:srgbClr val="005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 и контроля в гребле на байдарках и каноэ : методические рекомендации / авт.-сост.: В.Ю. Давыдов, В.В. </a:t>
            </a:r>
            <a:r>
              <a:rPr lang="ru-RU" sz="16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Шантарович</a:t>
            </a:r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А.Ю. Журавский</a:t>
            </a:r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А.В. </a:t>
            </a:r>
            <a:r>
              <a:rPr lang="ru-RU" sz="16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Шантарович</a:t>
            </a:r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[и др.]; УО «</a:t>
            </a:r>
            <a:r>
              <a:rPr lang="ru-RU" sz="16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Полесский</a:t>
            </a:r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университет». – Пинск : </a:t>
            </a:r>
            <a:r>
              <a:rPr lang="ru-RU" sz="16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</a:t>
            </a:r>
            <a:r>
              <a:rPr lang="ru-RU" sz="16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2015. –  88 с.</a:t>
            </a:r>
            <a:endParaRPr lang="ru-RU" sz="1600" i="1" dirty="0">
              <a:solidFill>
                <a:srgbClr val="005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Dub_TN\Desktop\Журавский книги\20200122_113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798" r="17884" b="8723"/>
          <a:stretch/>
        </p:blipFill>
        <p:spPr bwMode="auto">
          <a:xfrm rot="5400000">
            <a:off x="2988" y="1232400"/>
            <a:ext cx="3080123" cy="2189284"/>
          </a:xfrm>
          <a:prstGeom prst="rect">
            <a:avLst/>
          </a:prstGeom>
          <a:solidFill>
            <a:srgbClr val="005A7E"/>
          </a:solidFill>
          <a:ln w="19050" cap="sq">
            <a:solidFill>
              <a:srgbClr val="0070C0"/>
            </a:solidFill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747207" y="105451"/>
            <a:ext cx="7223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Учебно-методические издания</a:t>
            </a:r>
          </a:p>
        </p:txBody>
      </p:sp>
      <p:pic>
        <p:nvPicPr>
          <p:cNvPr id="5" name="Picture 2" descr="C:\Users\Dub_TN\Desktop\Журавский книги\20200122_1132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7168" r="20443" b="9755"/>
          <a:stretch/>
        </p:blipFill>
        <p:spPr bwMode="auto">
          <a:xfrm rot="5400000">
            <a:off x="5678190" y="3651975"/>
            <a:ext cx="3607715" cy="25229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48409" y="4019343"/>
            <a:ext cx="5407270" cy="2554545"/>
          </a:xfrm>
          <a:prstGeom prst="rect">
            <a:avLst/>
          </a:prstGeom>
          <a:solidFill>
            <a:srgbClr val="E7EDF9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Журавский</a:t>
            </a:r>
            <a:r>
              <a:rPr lang="ru-RU" sz="1600" b="1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Туризм : курс лекций для студентов специальности 1-88 01 02-01 "Оздоровительная и адаптивная физическая культура" (по направлениям), направление специальности: 1-88 02 - 01 Оздоровительная и адаптивная физическая культура" (оздоровительная) / А. Ю. Журавский ;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: А. С. Голенко, Э. А.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Моисейчик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Национальный банк Республики Беларусь, УО "Национальный банк Республики Беларусь". – Пинск :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2010. – 106 с.</a:t>
            </a:r>
          </a:p>
        </p:txBody>
      </p:sp>
    </p:spTree>
    <p:extLst>
      <p:ext uri="{BB962C8B-B14F-4D97-AF65-F5344CB8AC3E}">
        <p14:creationId xmlns:p14="http://schemas.microsoft.com/office/powerpoint/2010/main" val="9373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12877" y="2307831"/>
            <a:ext cx="2409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6146" name="Picture 2" descr="C:\Users\Dub_TN\Desktop\Журавский книги\20200122_1133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970" r="13173" b="2582"/>
          <a:stretch/>
        </p:blipFill>
        <p:spPr bwMode="auto">
          <a:xfrm rot="5400000">
            <a:off x="-64288" y="1371477"/>
            <a:ext cx="3135545" cy="224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719146" y="1157612"/>
            <a:ext cx="4853354" cy="1631216"/>
          </a:xfrm>
          <a:prstGeom prst="rect">
            <a:avLst/>
          </a:prstGeom>
          <a:solidFill>
            <a:srgbClr val="E7EDF9"/>
          </a:solidFill>
          <a:ln>
            <a:solidFill>
              <a:srgbClr val="CAD7F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Журавский, А.Ю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Основы лыжного спорта : учебно-методическое пособие / А. Ю. Журавский, А. С. Голенко, А. Н. Яковлев ; Национальный банк Республики Беларусь, УО "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Полесский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университет". – Пинск :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2011. – 68 с.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1315" y="210988"/>
            <a:ext cx="7223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5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Учебно-методические издания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Dub_TN\Desktop\Журавский книги\20200122_1133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4918" r="21562" b="6838"/>
          <a:stretch/>
        </p:blipFill>
        <p:spPr bwMode="auto">
          <a:xfrm rot="5400000">
            <a:off x="413011" y="3594324"/>
            <a:ext cx="3420211" cy="23861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101600">
              <a:schemeClr val="accent6">
                <a:lumMod val="75000"/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859823" y="3727747"/>
            <a:ext cx="4572000" cy="2092881"/>
          </a:xfrm>
          <a:prstGeom prst="rect">
            <a:avLst/>
          </a:prstGeom>
          <a:solidFill>
            <a:srgbClr val="FFE0D9"/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Журавский</a:t>
            </a:r>
            <a:r>
              <a:rPr lang="ru-RU" sz="1600" b="1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Организация и проведение туристических слетов и соревнований : учебно-методическое пособие / А.Ю. Журавский, В.В.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Крицкий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: Э. А.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Моисейчик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В. А.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Ботух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Национальный банк Республики Беларусь, УО "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Полесский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университет". – Пинск : </a:t>
            </a:r>
            <a:r>
              <a:rPr lang="ru-RU" sz="16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ПолесГУ</a:t>
            </a:r>
            <a:r>
              <a:rPr lang="ru-RU" sz="16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2009. – 94 с. </a:t>
            </a:r>
          </a:p>
        </p:txBody>
      </p:sp>
    </p:spTree>
    <p:extLst>
      <p:ext uri="{BB962C8B-B14F-4D97-AF65-F5344CB8AC3E}">
        <p14:creationId xmlns:p14="http://schemas.microsoft.com/office/powerpoint/2010/main" val="16846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923" r="29904" b="12031"/>
          <a:stretch/>
        </p:blipFill>
        <p:spPr bwMode="auto">
          <a:xfrm>
            <a:off x="6673362" y="769367"/>
            <a:ext cx="1930203" cy="2774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63769" y="3974075"/>
            <a:ext cx="4149969" cy="2492990"/>
          </a:xfrm>
          <a:prstGeom prst="rect">
            <a:avLst/>
          </a:prstGeom>
          <a:solidFill>
            <a:srgbClr val="E7EDF9"/>
          </a:solidFill>
          <a:ln>
            <a:solidFill>
              <a:srgbClr val="CAD7F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Журавский</a:t>
            </a:r>
            <a:r>
              <a:rPr lang="ru-RU" sz="1300" b="1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А.Ю. 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Факторная структура индивидуальных особенностей телосложения элитных белорусских гребцов на байдарках  / А. Ю. Журавский, В. В. 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Шантарович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II Европейские игры – 2019: психолого-педагогические и медико-биологические аспекты подготовки спортсменов : 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мат. </a:t>
            </a:r>
            <a:r>
              <a:rPr lang="ru-RU" sz="13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науч.-</a:t>
            </a:r>
            <a:r>
              <a:rPr lang="ru-RU" sz="13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Минск, 4–5 апреля 2019 г. : в 4 ч. / Белорусский государственный ун-т физической культуры; 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редкол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: С. Б. 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Репкин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(гл. ред.), Т. А. Морозевич-</a:t>
            </a:r>
            <a:r>
              <a:rPr lang="ru-RU" sz="1300" dirty="0" err="1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Шилюк</a:t>
            </a:r>
            <a:r>
              <a:rPr lang="ru-RU" sz="1300" dirty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(зам. гл. ред.) [и др.]. - Минск : БГУФК, 2019. - Ч. 1. - С. 106-109.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2780" y="0"/>
            <a:ext cx="606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5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Материалы конференций</a:t>
            </a:r>
            <a:endParaRPr lang="ru-RU" sz="3600" b="1" dirty="0">
              <a:solidFill>
                <a:srgbClr val="005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Dub_TN\Desktop\20200129_1226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4970" r="12021" b="3776"/>
          <a:stretch/>
        </p:blipFill>
        <p:spPr bwMode="auto">
          <a:xfrm rot="5400000">
            <a:off x="-119022" y="1195104"/>
            <a:ext cx="2797276" cy="185450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F0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4791807" y="3974075"/>
            <a:ext cx="4009293" cy="2492990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Яковлев, А.Н. Современные тенденции воспитания студенческой молодежи: аксиологический аспект / А. Н. Яковлев, </a:t>
            </a:r>
            <a:r>
              <a:rPr lang="ru-RU" sz="1300" b="1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Ю. Журавский 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Совершенствование системы подготовки кадров в вузе: направления и технологии : материалы Х Международной научной конференции, Гродно, 14-15 ноября 2018 г.  / Учреждение образования "Гродненский гос. ун-т им. Я. Купалы"; ред. кол.: А.К. </a:t>
            </a:r>
            <a:r>
              <a:rPr lang="ru-RU" sz="13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Лушневский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В.А. Барков [и др.]. - Гродно : </a:t>
            </a:r>
            <a:r>
              <a:rPr lang="ru-RU" sz="1300" dirty="0" err="1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ЮрСаПринт</a:t>
            </a:r>
            <a:r>
              <a:rPr lang="ru-RU" sz="1300" dirty="0" smtClean="0">
                <a:solidFill>
                  <a:srgbClr val="005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2018. - С. 278-281. – [Электронный ресурс].</a:t>
            </a:r>
            <a:endParaRPr lang="ru-RU" sz="1300" dirty="0">
              <a:solidFill>
                <a:srgbClr val="005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C:\Users\Dub_TN\Desktop\ЖУРАВСКИЙ\6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4049" b="3334"/>
          <a:stretch/>
        </p:blipFill>
        <p:spPr bwMode="auto">
          <a:xfrm>
            <a:off x="2593825" y="840440"/>
            <a:ext cx="3639826" cy="270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1">
                <a:lumMod val="7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6197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2811</TotalTime>
  <Words>1268</Words>
  <Application>Microsoft Office PowerPoint</Application>
  <PresentationFormat>Экран (4:3)</PresentationFormat>
  <Paragraphs>83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             Журавский Александр Юрьевич   Кандидат педагогических наук, доцент, доцент кафедры физической культуры и спорта </vt:lpstr>
      <vt:lpstr>Презентация PowerPoint</vt:lpstr>
      <vt:lpstr>Биография и этапы профессиональной деятельности</vt:lpstr>
      <vt:lpstr>Сфера научных интересов. Преподаваемые дисциплины.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Светлана Ивановна Макаревич</cp:lastModifiedBy>
  <cp:revision>193</cp:revision>
  <cp:lastPrinted>2020-02-10T08:38:58Z</cp:lastPrinted>
  <dcterms:created xsi:type="dcterms:W3CDTF">2014-10-08T06:06:36Z</dcterms:created>
  <dcterms:modified xsi:type="dcterms:W3CDTF">2020-02-10T08:42:21Z</dcterms:modified>
</cp:coreProperties>
</file>